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48.jpg" ContentType="image/jpeg"/>
  <Override PartName="/ppt/media/image49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media/image61.jpg" ContentType="image/jpeg"/>
  <Override PartName="/ppt/media/image62.jpg" ContentType="image/jpeg"/>
  <Override PartName="/ppt/media/image63.jpg" ContentType="image/jpeg"/>
  <Override PartName="/ppt/media/image68.jpg" ContentType="image/jpeg"/>
  <Override PartName="/ppt/media/image69.jpg" ContentType="image/jpeg"/>
  <Override PartName="/ppt/media/image71.jpg" ContentType="image/jpe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74.jpg" ContentType="image/jpeg"/>
  <Override PartName="/ppt/media/image75.jpg" ContentType="image/jpeg"/>
  <Override PartName="/ppt/media/image80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26"/>
  </p:notesMasterIdLst>
  <p:sldIdLst>
    <p:sldId id="256" r:id="rId3"/>
    <p:sldId id="269" r:id="rId4"/>
    <p:sldId id="270" r:id="rId5"/>
    <p:sldId id="271" r:id="rId6"/>
    <p:sldId id="272" r:id="rId7"/>
    <p:sldId id="257" r:id="rId8"/>
    <p:sldId id="258" r:id="rId9"/>
    <p:sldId id="301" r:id="rId10"/>
    <p:sldId id="302" r:id="rId11"/>
    <p:sldId id="262" r:id="rId12"/>
    <p:sldId id="265" r:id="rId13"/>
    <p:sldId id="264" r:id="rId14"/>
    <p:sldId id="295" r:id="rId15"/>
    <p:sldId id="300" r:id="rId16"/>
    <p:sldId id="267" r:id="rId17"/>
    <p:sldId id="268" r:id="rId18"/>
    <p:sldId id="296" r:id="rId19"/>
    <p:sldId id="263" r:id="rId20"/>
    <p:sldId id="303" r:id="rId21"/>
    <p:sldId id="304" r:id="rId22"/>
    <p:sldId id="297" r:id="rId23"/>
    <p:sldId id="298" r:id="rId24"/>
    <p:sldId id="299" r:id="rId25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072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CF8A1A-8B07-46ED-B2AD-6F949234B36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1CCADBC-2BFD-4A2F-87DB-6472F73EE60A}">
      <dgm:prSet phldrT="[Tes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1600" b="1" dirty="0">
              <a:latin typeface="Aharoni" panose="02010803020104030203" pitchFamily="2" charset="-79"/>
              <a:cs typeface="Aharoni" panose="02010803020104030203" pitchFamily="2" charset="-79"/>
            </a:rPr>
            <a:t>La relatività galileiana non vale per velocità così elevate</a:t>
          </a:r>
          <a:endParaRPr lang="it-IT" sz="1600" dirty="0"/>
        </a:p>
      </dgm:t>
    </dgm:pt>
    <dgm:pt modelId="{AA311DFD-7750-468D-BD5B-80BC94A33F93}" type="parTrans" cxnId="{C297B5E3-824E-4E13-8767-FA391196F187}">
      <dgm:prSet/>
      <dgm:spPr/>
      <dgm:t>
        <a:bodyPr/>
        <a:lstStyle/>
        <a:p>
          <a:endParaRPr lang="it-IT"/>
        </a:p>
      </dgm:t>
    </dgm:pt>
    <dgm:pt modelId="{EA5BF1B2-C439-400C-AEAE-B9512C0090BD}" type="sibTrans" cxnId="{C297B5E3-824E-4E13-8767-FA391196F187}">
      <dgm:prSet/>
      <dgm:spPr/>
      <dgm:t>
        <a:bodyPr/>
        <a:lstStyle/>
        <a:p>
          <a:endParaRPr lang="it-IT"/>
        </a:p>
      </dgm:t>
    </dgm:pt>
    <dgm:pt modelId="{0061CF18-68A8-4A53-80C6-B39763831EC7}">
      <dgm:prSet phldrT="[Tes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1600" b="1" dirty="0">
              <a:latin typeface="Aharoni" panose="02010803020104030203" pitchFamily="2" charset="-79"/>
              <a:cs typeface="Aharoni" panose="02010803020104030203" pitchFamily="2" charset="-79"/>
            </a:rPr>
            <a:t>Relatività ristretta di Einstein</a:t>
          </a:r>
          <a:endParaRPr lang="it-IT" sz="1600" dirty="0"/>
        </a:p>
      </dgm:t>
    </dgm:pt>
    <dgm:pt modelId="{E9A0738F-1521-47BB-BA27-50879A6B8861}" type="parTrans" cxnId="{FE6A1F15-CD7A-43B0-892B-FDF63D118398}">
      <dgm:prSet/>
      <dgm:spPr/>
      <dgm:t>
        <a:bodyPr/>
        <a:lstStyle/>
        <a:p>
          <a:endParaRPr lang="it-IT"/>
        </a:p>
      </dgm:t>
    </dgm:pt>
    <dgm:pt modelId="{405FA3D3-9BAF-41F3-BFC8-2B4901C678C4}" type="sibTrans" cxnId="{FE6A1F15-CD7A-43B0-892B-FDF63D118398}">
      <dgm:prSet/>
      <dgm:spPr/>
      <dgm:t>
        <a:bodyPr/>
        <a:lstStyle/>
        <a:p>
          <a:endParaRPr lang="it-IT"/>
        </a:p>
      </dgm:t>
    </dgm:pt>
    <dgm:pt modelId="{15AD7986-9EF7-4419-A873-03202979173F}">
      <dgm:prSet phldrT="[Tes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1600" b="1" dirty="0">
              <a:latin typeface="Aharoni" panose="02010803020104030203" pitchFamily="2" charset="-79"/>
              <a:cs typeface="Aharoni" panose="02010803020104030203" pitchFamily="2" charset="-79"/>
            </a:rPr>
            <a:t>Dilatazione temporale </a:t>
          </a:r>
          <a:endParaRPr lang="it-IT" sz="1600" dirty="0"/>
        </a:p>
      </dgm:t>
    </dgm:pt>
    <dgm:pt modelId="{32CBABD8-415B-4FF4-8579-6E9E790E4829}" type="parTrans" cxnId="{C0FFB584-A722-4F84-943F-D06735A7B8E0}">
      <dgm:prSet/>
      <dgm:spPr/>
      <dgm:t>
        <a:bodyPr/>
        <a:lstStyle/>
        <a:p>
          <a:endParaRPr lang="it-IT"/>
        </a:p>
      </dgm:t>
    </dgm:pt>
    <dgm:pt modelId="{88E14FA1-DBE7-44CC-8506-90619723097D}" type="sibTrans" cxnId="{C0FFB584-A722-4F84-943F-D06735A7B8E0}">
      <dgm:prSet/>
      <dgm:spPr/>
      <dgm:t>
        <a:bodyPr/>
        <a:lstStyle/>
        <a:p>
          <a:endParaRPr lang="it-IT"/>
        </a:p>
      </dgm:t>
    </dgm:pt>
    <dgm:pt modelId="{710D2E7C-A29B-42C8-AF01-E5F3AF4C8915}" type="pres">
      <dgm:prSet presAssocID="{92CF8A1A-8B07-46ED-B2AD-6F949234B365}" presName="linear" presStyleCnt="0">
        <dgm:presLayoutVars>
          <dgm:dir/>
          <dgm:animLvl val="lvl"/>
          <dgm:resizeHandles val="exact"/>
        </dgm:presLayoutVars>
      </dgm:prSet>
      <dgm:spPr/>
    </dgm:pt>
    <dgm:pt modelId="{B69F990F-76CC-43FF-8830-F7471B19A63F}" type="pres">
      <dgm:prSet presAssocID="{F1CCADBC-2BFD-4A2F-87DB-6472F73EE60A}" presName="parentLin" presStyleCnt="0"/>
      <dgm:spPr/>
    </dgm:pt>
    <dgm:pt modelId="{1F69A26D-4492-428F-9DB6-742A87A3E45D}" type="pres">
      <dgm:prSet presAssocID="{F1CCADBC-2BFD-4A2F-87DB-6472F73EE60A}" presName="parentLeftMargin" presStyleLbl="node1" presStyleIdx="0" presStyleCnt="3"/>
      <dgm:spPr/>
    </dgm:pt>
    <dgm:pt modelId="{2769FF45-2382-4E96-96AC-F53ADC0ADBFD}" type="pres">
      <dgm:prSet presAssocID="{F1CCADBC-2BFD-4A2F-87DB-6472F73EE60A}" presName="parentText" presStyleLbl="node1" presStyleIdx="0" presStyleCnt="3" custScaleY="229439">
        <dgm:presLayoutVars>
          <dgm:chMax val="0"/>
          <dgm:bulletEnabled val="1"/>
        </dgm:presLayoutVars>
      </dgm:prSet>
      <dgm:spPr/>
    </dgm:pt>
    <dgm:pt modelId="{4A8A558B-B8CA-4775-A1A2-F120FDDAEA93}" type="pres">
      <dgm:prSet presAssocID="{F1CCADBC-2BFD-4A2F-87DB-6472F73EE60A}" presName="negativeSpace" presStyleCnt="0"/>
      <dgm:spPr/>
    </dgm:pt>
    <dgm:pt modelId="{0F643B2D-33D7-42B4-9BAA-EB6560915526}" type="pres">
      <dgm:prSet presAssocID="{F1CCADBC-2BFD-4A2F-87DB-6472F73EE60A}" presName="childText" presStyleLbl="conFgAcc1" presStyleIdx="0" presStyleCnt="3">
        <dgm:presLayoutVars>
          <dgm:bulletEnabled val="1"/>
        </dgm:presLayoutVars>
      </dgm:prSet>
      <dgm:spPr>
        <a:solidFill>
          <a:srgbClr val="9999FF">
            <a:alpha val="90000"/>
          </a:srgbClr>
        </a:solidFill>
      </dgm:spPr>
    </dgm:pt>
    <dgm:pt modelId="{8EF4062E-647C-4708-96EF-261AB9010BD5}" type="pres">
      <dgm:prSet presAssocID="{EA5BF1B2-C439-400C-AEAE-B9512C0090BD}" presName="spaceBetweenRectangles" presStyleCnt="0"/>
      <dgm:spPr/>
    </dgm:pt>
    <dgm:pt modelId="{16770D57-E952-4F3A-93EF-05351E90934A}" type="pres">
      <dgm:prSet presAssocID="{0061CF18-68A8-4A53-80C6-B39763831EC7}" presName="parentLin" presStyleCnt="0"/>
      <dgm:spPr/>
    </dgm:pt>
    <dgm:pt modelId="{5C0DBA4F-025C-4411-88A9-9AE7DC75B9DE}" type="pres">
      <dgm:prSet presAssocID="{0061CF18-68A8-4A53-80C6-B39763831EC7}" presName="parentLeftMargin" presStyleLbl="node1" presStyleIdx="0" presStyleCnt="3"/>
      <dgm:spPr/>
    </dgm:pt>
    <dgm:pt modelId="{841E0720-9A2C-427D-8BE1-C51A06FB6198}" type="pres">
      <dgm:prSet presAssocID="{0061CF18-68A8-4A53-80C6-B39763831EC7}" presName="parentText" presStyleLbl="node1" presStyleIdx="1" presStyleCnt="3" custScaleY="147656">
        <dgm:presLayoutVars>
          <dgm:chMax val="0"/>
          <dgm:bulletEnabled val="1"/>
        </dgm:presLayoutVars>
      </dgm:prSet>
      <dgm:spPr/>
    </dgm:pt>
    <dgm:pt modelId="{04E88F25-A57F-4D1C-BFA9-784CB2843863}" type="pres">
      <dgm:prSet presAssocID="{0061CF18-68A8-4A53-80C6-B39763831EC7}" presName="negativeSpace" presStyleCnt="0"/>
      <dgm:spPr/>
    </dgm:pt>
    <dgm:pt modelId="{BB06DAE3-853B-4C2D-9F0E-3C97FA1F4939}" type="pres">
      <dgm:prSet presAssocID="{0061CF18-68A8-4A53-80C6-B39763831EC7}" presName="childText" presStyleLbl="conFgAcc1" presStyleIdx="1" presStyleCnt="3">
        <dgm:presLayoutVars>
          <dgm:bulletEnabled val="1"/>
        </dgm:presLayoutVars>
      </dgm:prSet>
      <dgm:spPr>
        <a:solidFill>
          <a:srgbClr val="9999FF">
            <a:alpha val="90000"/>
          </a:srgbClr>
        </a:solidFill>
      </dgm:spPr>
    </dgm:pt>
    <dgm:pt modelId="{1F44BF87-E865-4625-84EB-2D651E7E7CC1}" type="pres">
      <dgm:prSet presAssocID="{405FA3D3-9BAF-41F3-BFC8-2B4901C678C4}" presName="spaceBetweenRectangles" presStyleCnt="0"/>
      <dgm:spPr/>
    </dgm:pt>
    <dgm:pt modelId="{ECDAC9AC-8BE3-40B1-800A-1BE46581D212}" type="pres">
      <dgm:prSet presAssocID="{15AD7986-9EF7-4419-A873-03202979173F}" presName="parentLin" presStyleCnt="0"/>
      <dgm:spPr/>
    </dgm:pt>
    <dgm:pt modelId="{0103DF42-C40E-4007-BE65-292FFBF93995}" type="pres">
      <dgm:prSet presAssocID="{15AD7986-9EF7-4419-A873-03202979173F}" presName="parentLeftMargin" presStyleLbl="node1" presStyleIdx="1" presStyleCnt="3"/>
      <dgm:spPr/>
    </dgm:pt>
    <dgm:pt modelId="{88E73D44-48C6-4BD3-AEB7-FA1E85069589}" type="pres">
      <dgm:prSet presAssocID="{15AD7986-9EF7-4419-A873-03202979173F}" presName="parentText" presStyleLbl="node1" presStyleIdx="2" presStyleCnt="3" custScaleY="132592">
        <dgm:presLayoutVars>
          <dgm:chMax val="0"/>
          <dgm:bulletEnabled val="1"/>
        </dgm:presLayoutVars>
      </dgm:prSet>
      <dgm:spPr/>
    </dgm:pt>
    <dgm:pt modelId="{247F5A0E-F555-4968-ABED-D80307B6C818}" type="pres">
      <dgm:prSet presAssocID="{15AD7986-9EF7-4419-A873-03202979173F}" presName="negativeSpace" presStyleCnt="0"/>
      <dgm:spPr/>
    </dgm:pt>
    <dgm:pt modelId="{8E65AE65-B60F-4317-9456-7C8669856AD5}" type="pres">
      <dgm:prSet presAssocID="{15AD7986-9EF7-4419-A873-03202979173F}" presName="childText" presStyleLbl="conFgAcc1" presStyleIdx="2" presStyleCnt="3">
        <dgm:presLayoutVars>
          <dgm:bulletEnabled val="1"/>
        </dgm:presLayoutVars>
      </dgm:prSet>
      <dgm:spPr>
        <a:solidFill>
          <a:srgbClr val="9999FF">
            <a:alpha val="89804"/>
          </a:srgbClr>
        </a:solidFill>
      </dgm:spPr>
    </dgm:pt>
  </dgm:ptLst>
  <dgm:cxnLst>
    <dgm:cxn modelId="{E37E5705-820F-4473-B079-09A7C40E0BCA}" type="presOf" srcId="{92CF8A1A-8B07-46ED-B2AD-6F949234B365}" destId="{710D2E7C-A29B-42C8-AF01-E5F3AF4C8915}" srcOrd="0" destOrd="0" presId="urn:microsoft.com/office/officeart/2005/8/layout/list1"/>
    <dgm:cxn modelId="{FB3BCE05-6E5E-488A-95CB-796264A68AEA}" type="presOf" srcId="{15AD7986-9EF7-4419-A873-03202979173F}" destId="{0103DF42-C40E-4007-BE65-292FFBF93995}" srcOrd="0" destOrd="0" presId="urn:microsoft.com/office/officeart/2005/8/layout/list1"/>
    <dgm:cxn modelId="{FE6A1F15-CD7A-43B0-892B-FDF63D118398}" srcId="{92CF8A1A-8B07-46ED-B2AD-6F949234B365}" destId="{0061CF18-68A8-4A53-80C6-B39763831EC7}" srcOrd="1" destOrd="0" parTransId="{E9A0738F-1521-47BB-BA27-50879A6B8861}" sibTransId="{405FA3D3-9BAF-41F3-BFC8-2B4901C678C4}"/>
    <dgm:cxn modelId="{DAD1B51B-280A-4AC0-9CF2-8FB6C2CC1D70}" type="presOf" srcId="{15AD7986-9EF7-4419-A873-03202979173F}" destId="{88E73D44-48C6-4BD3-AEB7-FA1E85069589}" srcOrd="1" destOrd="0" presId="urn:microsoft.com/office/officeart/2005/8/layout/list1"/>
    <dgm:cxn modelId="{5BB07B40-E8BD-4C7E-A411-C0952DB144EA}" type="presOf" srcId="{F1CCADBC-2BFD-4A2F-87DB-6472F73EE60A}" destId="{2769FF45-2382-4E96-96AC-F53ADC0ADBFD}" srcOrd="1" destOrd="0" presId="urn:microsoft.com/office/officeart/2005/8/layout/list1"/>
    <dgm:cxn modelId="{1A117269-A5FD-4E84-B497-7E47133C1502}" type="presOf" srcId="{0061CF18-68A8-4A53-80C6-B39763831EC7}" destId="{841E0720-9A2C-427D-8BE1-C51A06FB6198}" srcOrd="1" destOrd="0" presId="urn:microsoft.com/office/officeart/2005/8/layout/list1"/>
    <dgm:cxn modelId="{C0FFB584-A722-4F84-943F-D06735A7B8E0}" srcId="{92CF8A1A-8B07-46ED-B2AD-6F949234B365}" destId="{15AD7986-9EF7-4419-A873-03202979173F}" srcOrd="2" destOrd="0" parTransId="{32CBABD8-415B-4FF4-8579-6E9E790E4829}" sibTransId="{88E14FA1-DBE7-44CC-8506-90619723097D}"/>
    <dgm:cxn modelId="{78337F9C-AC13-4831-9BF3-8AE0799CAE5C}" type="presOf" srcId="{0061CF18-68A8-4A53-80C6-B39763831EC7}" destId="{5C0DBA4F-025C-4411-88A9-9AE7DC75B9DE}" srcOrd="0" destOrd="0" presId="urn:microsoft.com/office/officeart/2005/8/layout/list1"/>
    <dgm:cxn modelId="{DA6336DA-E4D1-4CAB-82D8-6E99C94A6EF5}" type="presOf" srcId="{F1CCADBC-2BFD-4A2F-87DB-6472F73EE60A}" destId="{1F69A26D-4492-428F-9DB6-742A87A3E45D}" srcOrd="0" destOrd="0" presId="urn:microsoft.com/office/officeart/2005/8/layout/list1"/>
    <dgm:cxn modelId="{C297B5E3-824E-4E13-8767-FA391196F187}" srcId="{92CF8A1A-8B07-46ED-B2AD-6F949234B365}" destId="{F1CCADBC-2BFD-4A2F-87DB-6472F73EE60A}" srcOrd="0" destOrd="0" parTransId="{AA311DFD-7750-468D-BD5B-80BC94A33F93}" sibTransId="{EA5BF1B2-C439-400C-AEAE-B9512C0090BD}"/>
    <dgm:cxn modelId="{1D91CBF2-8282-490A-8E6C-7608407A90E1}" type="presParOf" srcId="{710D2E7C-A29B-42C8-AF01-E5F3AF4C8915}" destId="{B69F990F-76CC-43FF-8830-F7471B19A63F}" srcOrd="0" destOrd="0" presId="urn:microsoft.com/office/officeart/2005/8/layout/list1"/>
    <dgm:cxn modelId="{2219D5BB-A19C-4426-980E-A517A6DA547A}" type="presParOf" srcId="{B69F990F-76CC-43FF-8830-F7471B19A63F}" destId="{1F69A26D-4492-428F-9DB6-742A87A3E45D}" srcOrd="0" destOrd="0" presId="urn:microsoft.com/office/officeart/2005/8/layout/list1"/>
    <dgm:cxn modelId="{612CF995-DFEA-4FCD-9F3B-62409E682696}" type="presParOf" srcId="{B69F990F-76CC-43FF-8830-F7471B19A63F}" destId="{2769FF45-2382-4E96-96AC-F53ADC0ADBFD}" srcOrd="1" destOrd="0" presId="urn:microsoft.com/office/officeart/2005/8/layout/list1"/>
    <dgm:cxn modelId="{45633CD2-6FC2-4E2A-ACFE-E7D992B617B6}" type="presParOf" srcId="{710D2E7C-A29B-42C8-AF01-E5F3AF4C8915}" destId="{4A8A558B-B8CA-4775-A1A2-F120FDDAEA93}" srcOrd="1" destOrd="0" presId="urn:microsoft.com/office/officeart/2005/8/layout/list1"/>
    <dgm:cxn modelId="{F79A2866-ADC1-464D-A691-C0F689433825}" type="presParOf" srcId="{710D2E7C-A29B-42C8-AF01-E5F3AF4C8915}" destId="{0F643B2D-33D7-42B4-9BAA-EB6560915526}" srcOrd="2" destOrd="0" presId="urn:microsoft.com/office/officeart/2005/8/layout/list1"/>
    <dgm:cxn modelId="{4CB5CCD1-9379-41AE-9553-E6D6297C47AF}" type="presParOf" srcId="{710D2E7C-A29B-42C8-AF01-E5F3AF4C8915}" destId="{8EF4062E-647C-4708-96EF-261AB9010BD5}" srcOrd="3" destOrd="0" presId="urn:microsoft.com/office/officeart/2005/8/layout/list1"/>
    <dgm:cxn modelId="{2FE00349-8EE2-4466-A7CF-6D874FBE4B85}" type="presParOf" srcId="{710D2E7C-A29B-42C8-AF01-E5F3AF4C8915}" destId="{16770D57-E952-4F3A-93EF-05351E90934A}" srcOrd="4" destOrd="0" presId="urn:microsoft.com/office/officeart/2005/8/layout/list1"/>
    <dgm:cxn modelId="{DCA884AE-C5C8-4046-B25C-198D9490506A}" type="presParOf" srcId="{16770D57-E952-4F3A-93EF-05351E90934A}" destId="{5C0DBA4F-025C-4411-88A9-9AE7DC75B9DE}" srcOrd="0" destOrd="0" presId="urn:microsoft.com/office/officeart/2005/8/layout/list1"/>
    <dgm:cxn modelId="{EDED93C1-CEDA-4F6E-B224-DC3B7272475F}" type="presParOf" srcId="{16770D57-E952-4F3A-93EF-05351E90934A}" destId="{841E0720-9A2C-427D-8BE1-C51A06FB6198}" srcOrd="1" destOrd="0" presId="urn:microsoft.com/office/officeart/2005/8/layout/list1"/>
    <dgm:cxn modelId="{61E14D88-E9E4-4391-8E6F-FE760C46F38D}" type="presParOf" srcId="{710D2E7C-A29B-42C8-AF01-E5F3AF4C8915}" destId="{04E88F25-A57F-4D1C-BFA9-784CB2843863}" srcOrd="5" destOrd="0" presId="urn:microsoft.com/office/officeart/2005/8/layout/list1"/>
    <dgm:cxn modelId="{19F89CB3-6DA5-48FD-984A-8DEFB752ED0D}" type="presParOf" srcId="{710D2E7C-A29B-42C8-AF01-E5F3AF4C8915}" destId="{BB06DAE3-853B-4C2D-9F0E-3C97FA1F4939}" srcOrd="6" destOrd="0" presId="urn:microsoft.com/office/officeart/2005/8/layout/list1"/>
    <dgm:cxn modelId="{1B1E4D63-F6E0-4ED4-B590-4555651FD912}" type="presParOf" srcId="{710D2E7C-A29B-42C8-AF01-E5F3AF4C8915}" destId="{1F44BF87-E865-4625-84EB-2D651E7E7CC1}" srcOrd="7" destOrd="0" presId="urn:microsoft.com/office/officeart/2005/8/layout/list1"/>
    <dgm:cxn modelId="{C8BC8173-090B-4D06-AB09-CE5C697C2167}" type="presParOf" srcId="{710D2E7C-A29B-42C8-AF01-E5F3AF4C8915}" destId="{ECDAC9AC-8BE3-40B1-800A-1BE46581D212}" srcOrd="8" destOrd="0" presId="urn:microsoft.com/office/officeart/2005/8/layout/list1"/>
    <dgm:cxn modelId="{B240819E-D22B-4624-9D13-65533B0D6838}" type="presParOf" srcId="{ECDAC9AC-8BE3-40B1-800A-1BE46581D212}" destId="{0103DF42-C40E-4007-BE65-292FFBF93995}" srcOrd="0" destOrd="0" presId="urn:microsoft.com/office/officeart/2005/8/layout/list1"/>
    <dgm:cxn modelId="{C260BF64-A46A-42CE-859E-75D4ADA030C5}" type="presParOf" srcId="{ECDAC9AC-8BE3-40B1-800A-1BE46581D212}" destId="{88E73D44-48C6-4BD3-AEB7-FA1E85069589}" srcOrd="1" destOrd="0" presId="urn:microsoft.com/office/officeart/2005/8/layout/list1"/>
    <dgm:cxn modelId="{4CF7EF4C-F9DA-4C59-994B-7C95ED575A1F}" type="presParOf" srcId="{710D2E7C-A29B-42C8-AF01-E5F3AF4C8915}" destId="{247F5A0E-F555-4968-ABED-D80307B6C818}" srcOrd="9" destOrd="0" presId="urn:microsoft.com/office/officeart/2005/8/layout/list1"/>
    <dgm:cxn modelId="{3D538B24-770D-456D-BACC-1DCBE4A598E6}" type="presParOf" srcId="{710D2E7C-A29B-42C8-AF01-E5F3AF4C8915}" destId="{8E65AE65-B60F-4317-9456-7C8669856AD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1DD34C-24E5-441D-820B-91256118492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2A7C8C3-B32D-4682-930E-FF8A89D98C89}">
      <dgm:prSet phldrT="[Testo]" custT="1"/>
      <dgm:spPr/>
      <dgm:t>
        <a:bodyPr/>
        <a:lstStyle/>
        <a:p>
          <a:r>
            <a:rPr lang="it-IT" sz="2800" dirty="0">
              <a:latin typeface="Arial" panose="020B0604020202020204" pitchFamily="34" charset="0"/>
              <a:cs typeface="Arial" panose="020B0604020202020204" pitchFamily="34" charset="0"/>
            </a:rPr>
            <a:t>Flusso</a:t>
          </a:r>
          <a:r>
            <a:rPr lang="it-IT" sz="2800" baseline="0" dirty="0">
              <a:latin typeface="Arial" panose="020B0604020202020204" pitchFamily="34" charset="0"/>
              <a:cs typeface="Arial" panose="020B0604020202020204" pitchFamily="34" charset="0"/>
            </a:rPr>
            <a:t> di muoni</a:t>
          </a:r>
          <a:endParaRPr lang="it-IT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76C310-C3EF-4C7C-A3BC-6C0F5C4E43CD}" type="parTrans" cxnId="{28AE282D-019A-46F7-BD8C-6599C86A375B}">
      <dgm:prSet/>
      <dgm:spPr/>
      <dgm:t>
        <a:bodyPr/>
        <a:lstStyle/>
        <a:p>
          <a:endParaRPr lang="it-IT"/>
        </a:p>
      </dgm:t>
    </dgm:pt>
    <dgm:pt modelId="{753C4DCB-F195-4BE7-B5A5-720ED59C554C}" type="sibTrans" cxnId="{28AE282D-019A-46F7-BD8C-6599C86A375B}">
      <dgm:prSet/>
      <dgm:spPr/>
      <dgm:t>
        <a:bodyPr/>
        <a:lstStyle/>
        <a:p>
          <a:endParaRPr lang="it-IT"/>
        </a:p>
      </dgm:t>
    </dgm:pt>
    <dgm:pt modelId="{D597894A-0D59-4F67-9C74-424FB02E056E}">
      <dgm:prSet phldrT="[Testo]"/>
      <dgm:spPr/>
      <dgm:t>
        <a:bodyPr/>
        <a:lstStyle/>
        <a:p>
          <a:r>
            <a:rPr lang="it-IT" dirty="0">
              <a:latin typeface="Arial" panose="020B0604020202020204" pitchFamily="34" charset="0"/>
              <a:cs typeface="Arial" panose="020B0604020202020204" pitchFamily="34" charset="0"/>
            </a:rPr>
            <a:t>Parte</a:t>
          </a:r>
          <a:r>
            <a:rPr lang="it-IT" baseline="0" dirty="0">
              <a:latin typeface="Arial" panose="020B0604020202020204" pitchFamily="34" charset="0"/>
              <a:cs typeface="Arial" panose="020B0604020202020204" pitchFamily="34" charset="0"/>
            </a:rPr>
            <a:t> dell’energia viene catturata e trasformata in fotoni.</a:t>
          </a:r>
          <a:endParaRPr lang="it-I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ED14FA-22B7-49C3-A367-6B8719AC971F}" type="parTrans" cxnId="{E1419A3A-2B24-4928-9AC8-1298C455E081}">
      <dgm:prSet/>
      <dgm:spPr/>
      <dgm:t>
        <a:bodyPr/>
        <a:lstStyle/>
        <a:p>
          <a:endParaRPr lang="it-IT"/>
        </a:p>
      </dgm:t>
    </dgm:pt>
    <dgm:pt modelId="{67340ABC-C6CB-4D7B-8BA3-BE8865F4E864}" type="sibTrans" cxnId="{E1419A3A-2B24-4928-9AC8-1298C455E081}">
      <dgm:prSet/>
      <dgm:spPr/>
      <dgm:t>
        <a:bodyPr/>
        <a:lstStyle/>
        <a:p>
          <a:endParaRPr lang="it-IT"/>
        </a:p>
      </dgm:t>
    </dgm:pt>
    <dgm:pt modelId="{09ADAE82-CC01-453B-BD05-14E30114C22F}">
      <dgm:prSet phldrT="[Testo]"/>
      <dgm:spPr/>
      <dgm:t>
        <a:bodyPr/>
        <a:lstStyle/>
        <a:p>
          <a:r>
            <a:rPr lang="it-IT" dirty="0">
              <a:latin typeface="Arial" panose="020B0604020202020204" pitchFamily="34" charset="0"/>
              <a:cs typeface="Arial" panose="020B0604020202020204" pitchFamily="34" charset="0"/>
            </a:rPr>
            <a:t>Fotoni catturati dalla fibra ottica e convogliati al </a:t>
          </a:r>
          <a:r>
            <a:rPr lang="it-IT" dirty="0" err="1">
              <a:latin typeface="Arial" panose="020B0604020202020204" pitchFamily="34" charset="0"/>
              <a:cs typeface="Arial" panose="020B0604020202020204" pitchFamily="34" charset="0"/>
            </a:rPr>
            <a:t>sipm</a:t>
          </a:r>
          <a:endParaRPr lang="it-I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BF2F23-BCF8-4EB9-9075-CA5B2CB6B57F}" type="parTrans" cxnId="{EA681EB6-B19A-43B2-ADA4-E033859C779C}">
      <dgm:prSet/>
      <dgm:spPr/>
      <dgm:t>
        <a:bodyPr/>
        <a:lstStyle/>
        <a:p>
          <a:endParaRPr lang="it-IT"/>
        </a:p>
      </dgm:t>
    </dgm:pt>
    <dgm:pt modelId="{625CC4FE-BD32-4C7C-B22B-E910E9F636D5}" type="sibTrans" cxnId="{EA681EB6-B19A-43B2-ADA4-E033859C779C}">
      <dgm:prSet/>
      <dgm:spPr/>
      <dgm:t>
        <a:bodyPr/>
        <a:lstStyle/>
        <a:p>
          <a:endParaRPr lang="it-IT"/>
        </a:p>
      </dgm:t>
    </dgm:pt>
    <dgm:pt modelId="{809909C0-3ADD-411D-AF95-414D6899BF09}" type="pres">
      <dgm:prSet presAssocID="{5C1DD34C-24E5-441D-820B-912561184920}" presName="Name0" presStyleCnt="0">
        <dgm:presLayoutVars>
          <dgm:chMax val="7"/>
          <dgm:chPref val="7"/>
          <dgm:dir/>
        </dgm:presLayoutVars>
      </dgm:prSet>
      <dgm:spPr/>
    </dgm:pt>
    <dgm:pt modelId="{EBF3D322-516A-4124-B26D-E0E1824A4D55}" type="pres">
      <dgm:prSet presAssocID="{5C1DD34C-24E5-441D-820B-912561184920}" presName="Name1" presStyleCnt="0"/>
      <dgm:spPr/>
    </dgm:pt>
    <dgm:pt modelId="{AFF335A3-87C3-48E2-8B05-1FA3F891268E}" type="pres">
      <dgm:prSet presAssocID="{5C1DD34C-24E5-441D-820B-912561184920}" presName="cycle" presStyleCnt="0"/>
      <dgm:spPr/>
    </dgm:pt>
    <dgm:pt modelId="{89B401E0-0207-4802-96CA-83EFCFC95AB5}" type="pres">
      <dgm:prSet presAssocID="{5C1DD34C-24E5-441D-820B-912561184920}" presName="srcNode" presStyleLbl="node1" presStyleIdx="0" presStyleCnt="3"/>
      <dgm:spPr/>
    </dgm:pt>
    <dgm:pt modelId="{0DCE2D09-8EEC-4D53-9416-63004C69408F}" type="pres">
      <dgm:prSet presAssocID="{5C1DD34C-24E5-441D-820B-912561184920}" presName="conn" presStyleLbl="parChTrans1D2" presStyleIdx="0" presStyleCnt="1"/>
      <dgm:spPr/>
    </dgm:pt>
    <dgm:pt modelId="{EFE296E3-8DC5-4CB6-82A5-433EDD37F499}" type="pres">
      <dgm:prSet presAssocID="{5C1DD34C-24E5-441D-820B-912561184920}" presName="extraNode" presStyleLbl="node1" presStyleIdx="0" presStyleCnt="3"/>
      <dgm:spPr/>
    </dgm:pt>
    <dgm:pt modelId="{81364F6C-FEAE-48A8-89DE-263628869323}" type="pres">
      <dgm:prSet presAssocID="{5C1DD34C-24E5-441D-820B-912561184920}" presName="dstNode" presStyleLbl="node1" presStyleIdx="0" presStyleCnt="3"/>
      <dgm:spPr/>
    </dgm:pt>
    <dgm:pt modelId="{120DE3AB-E308-41C9-9F45-ABC327D92BD5}" type="pres">
      <dgm:prSet presAssocID="{42A7C8C3-B32D-4682-930E-FF8A89D98C89}" presName="text_1" presStyleLbl="node1" presStyleIdx="0" presStyleCnt="3" custScaleY="124097">
        <dgm:presLayoutVars>
          <dgm:bulletEnabled val="1"/>
        </dgm:presLayoutVars>
      </dgm:prSet>
      <dgm:spPr/>
    </dgm:pt>
    <dgm:pt modelId="{69D396F0-6072-4AB0-AECF-CD4F94DF5470}" type="pres">
      <dgm:prSet presAssocID="{42A7C8C3-B32D-4682-930E-FF8A89D98C89}" presName="accent_1" presStyleCnt="0"/>
      <dgm:spPr/>
    </dgm:pt>
    <dgm:pt modelId="{5DF5E31A-F6EA-4AF0-94E5-170E93AD781D}" type="pres">
      <dgm:prSet presAssocID="{42A7C8C3-B32D-4682-930E-FF8A89D98C89}" presName="accentRepeatNode" presStyleLbl="solidFgAcc1" presStyleIdx="0" presStyleCnt="3"/>
      <dgm:spPr/>
    </dgm:pt>
    <dgm:pt modelId="{EC062F30-0D24-4AC9-A368-2C69CC3A9397}" type="pres">
      <dgm:prSet presAssocID="{D597894A-0D59-4F67-9C74-424FB02E056E}" presName="text_2" presStyleLbl="node1" presStyleIdx="1" presStyleCnt="3" custScaleY="131691" custLinFactNeighborX="473" custLinFactNeighborY="1116">
        <dgm:presLayoutVars>
          <dgm:bulletEnabled val="1"/>
        </dgm:presLayoutVars>
      </dgm:prSet>
      <dgm:spPr/>
    </dgm:pt>
    <dgm:pt modelId="{B81E828C-F938-471F-A8DC-E2AEBF14CAA0}" type="pres">
      <dgm:prSet presAssocID="{D597894A-0D59-4F67-9C74-424FB02E056E}" presName="accent_2" presStyleCnt="0"/>
      <dgm:spPr/>
    </dgm:pt>
    <dgm:pt modelId="{47CEF046-9607-4991-9EA9-7540C834CD4A}" type="pres">
      <dgm:prSet presAssocID="{D597894A-0D59-4F67-9C74-424FB02E056E}" presName="accentRepeatNode" presStyleLbl="solidFgAcc1" presStyleIdx="1" presStyleCnt="3"/>
      <dgm:spPr/>
    </dgm:pt>
    <dgm:pt modelId="{EA4BF593-4EF8-446A-BFA6-BF732AB74FEF}" type="pres">
      <dgm:prSet presAssocID="{09ADAE82-CC01-453B-BD05-14E30114C22F}" presName="text_3" presStyleLbl="node1" presStyleIdx="2" presStyleCnt="3" custScaleY="132814">
        <dgm:presLayoutVars>
          <dgm:bulletEnabled val="1"/>
        </dgm:presLayoutVars>
      </dgm:prSet>
      <dgm:spPr/>
    </dgm:pt>
    <dgm:pt modelId="{40B6CB41-A6C5-43A0-9775-D46D2B1AF037}" type="pres">
      <dgm:prSet presAssocID="{09ADAE82-CC01-453B-BD05-14E30114C22F}" presName="accent_3" presStyleCnt="0"/>
      <dgm:spPr/>
    </dgm:pt>
    <dgm:pt modelId="{4D25B1FA-48AC-4233-B960-5B3B5CEE0D29}" type="pres">
      <dgm:prSet presAssocID="{09ADAE82-CC01-453B-BD05-14E30114C22F}" presName="accentRepeatNode" presStyleLbl="solidFgAcc1" presStyleIdx="2" presStyleCnt="3"/>
      <dgm:spPr/>
    </dgm:pt>
  </dgm:ptLst>
  <dgm:cxnLst>
    <dgm:cxn modelId="{2963991B-33D6-4500-A283-94AF5478D2D9}" type="presOf" srcId="{753C4DCB-F195-4BE7-B5A5-720ED59C554C}" destId="{0DCE2D09-8EEC-4D53-9416-63004C69408F}" srcOrd="0" destOrd="0" presId="urn:microsoft.com/office/officeart/2008/layout/VerticalCurvedList"/>
    <dgm:cxn modelId="{28AE282D-019A-46F7-BD8C-6599C86A375B}" srcId="{5C1DD34C-24E5-441D-820B-912561184920}" destId="{42A7C8C3-B32D-4682-930E-FF8A89D98C89}" srcOrd="0" destOrd="0" parTransId="{EE76C310-C3EF-4C7C-A3BC-6C0F5C4E43CD}" sibTransId="{753C4DCB-F195-4BE7-B5A5-720ED59C554C}"/>
    <dgm:cxn modelId="{E1419A3A-2B24-4928-9AC8-1298C455E081}" srcId="{5C1DD34C-24E5-441D-820B-912561184920}" destId="{D597894A-0D59-4F67-9C74-424FB02E056E}" srcOrd="1" destOrd="0" parTransId="{09ED14FA-22B7-49C3-A367-6B8719AC971F}" sibTransId="{67340ABC-C6CB-4D7B-8BA3-BE8865F4E864}"/>
    <dgm:cxn modelId="{40C83945-672F-40B4-B77C-3AE8FC416BED}" type="presOf" srcId="{D597894A-0D59-4F67-9C74-424FB02E056E}" destId="{EC062F30-0D24-4AC9-A368-2C69CC3A9397}" srcOrd="0" destOrd="0" presId="urn:microsoft.com/office/officeart/2008/layout/VerticalCurvedList"/>
    <dgm:cxn modelId="{9BF914B3-988C-48CC-888D-0FFA53366E3E}" type="presOf" srcId="{42A7C8C3-B32D-4682-930E-FF8A89D98C89}" destId="{120DE3AB-E308-41C9-9F45-ABC327D92BD5}" srcOrd="0" destOrd="0" presId="urn:microsoft.com/office/officeart/2008/layout/VerticalCurvedList"/>
    <dgm:cxn modelId="{CB1592B3-E625-4097-B96B-63EDD2CC2533}" type="presOf" srcId="{5C1DD34C-24E5-441D-820B-912561184920}" destId="{809909C0-3ADD-411D-AF95-414D6899BF09}" srcOrd="0" destOrd="0" presId="urn:microsoft.com/office/officeart/2008/layout/VerticalCurvedList"/>
    <dgm:cxn modelId="{EA681EB6-B19A-43B2-ADA4-E033859C779C}" srcId="{5C1DD34C-24E5-441D-820B-912561184920}" destId="{09ADAE82-CC01-453B-BD05-14E30114C22F}" srcOrd="2" destOrd="0" parTransId="{44BF2F23-BCF8-4EB9-9075-CA5B2CB6B57F}" sibTransId="{625CC4FE-BD32-4C7C-B22B-E910E9F636D5}"/>
    <dgm:cxn modelId="{DA5BF3FF-872D-4EFB-97C0-A8E2B18935CE}" type="presOf" srcId="{09ADAE82-CC01-453B-BD05-14E30114C22F}" destId="{EA4BF593-4EF8-446A-BFA6-BF732AB74FEF}" srcOrd="0" destOrd="0" presId="urn:microsoft.com/office/officeart/2008/layout/VerticalCurvedList"/>
    <dgm:cxn modelId="{4CCBB0FF-B2EE-4CA2-81D8-CC63F168E953}" type="presParOf" srcId="{809909C0-3ADD-411D-AF95-414D6899BF09}" destId="{EBF3D322-516A-4124-B26D-E0E1824A4D55}" srcOrd="0" destOrd="0" presId="urn:microsoft.com/office/officeart/2008/layout/VerticalCurvedList"/>
    <dgm:cxn modelId="{AB60BDD9-B018-4451-84E3-3F12552CAF21}" type="presParOf" srcId="{EBF3D322-516A-4124-B26D-E0E1824A4D55}" destId="{AFF335A3-87C3-48E2-8B05-1FA3F891268E}" srcOrd="0" destOrd="0" presId="urn:microsoft.com/office/officeart/2008/layout/VerticalCurvedList"/>
    <dgm:cxn modelId="{9253AEC4-4098-42BC-8250-BAF8F073FD07}" type="presParOf" srcId="{AFF335A3-87C3-48E2-8B05-1FA3F891268E}" destId="{89B401E0-0207-4802-96CA-83EFCFC95AB5}" srcOrd="0" destOrd="0" presId="urn:microsoft.com/office/officeart/2008/layout/VerticalCurvedList"/>
    <dgm:cxn modelId="{0839A12E-0C36-4FF5-8F77-63E75801ECDD}" type="presParOf" srcId="{AFF335A3-87C3-48E2-8B05-1FA3F891268E}" destId="{0DCE2D09-8EEC-4D53-9416-63004C69408F}" srcOrd="1" destOrd="0" presId="urn:microsoft.com/office/officeart/2008/layout/VerticalCurvedList"/>
    <dgm:cxn modelId="{761A0B3A-EC12-4185-89BA-EFF2D36F50A2}" type="presParOf" srcId="{AFF335A3-87C3-48E2-8B05-1FA3F891268E}" destId="{EFE296E3-8DC5-4CB6-82A5-433EDD37F499}" srcOrd="2" destOrd="0" presId="urn:microsoft.com/office/officeart/2008/layout/VerticalCurvedList"/>
    <dgm:cxn modelId="{6DC0B935-2BBD-4FAC-80CC-C692EECE08D4}" type="presParOf" srcId="{AFF335A3-87C3-48E2-8B05-1FA3F891268E}" destId="{81364F6C-FEAE-48A8-89DE-263628869323}" srcOrd="3" destOrd="0" presId="urn:microsoft.com/office/officeart/2008/layout/VerticalCurvedList"/>
    <dgm:cxn modelId="{522855AF-C6E6-43CC-A62B-61B566B17118}" type="presParOf" srcId="{EBF3D322-516A-4124-B26D-E0E1824A4D55}" destId="{120DE3AB-E308-41C9-9F45-ABC327D92BD5}" srcOrd="1" destOrd="0" presId="urn:microsoft.com/office/officeart/2008/layout/VerticalCurvedList"/>
    <dgm:cxn modelId="{631DA680-3CB6-40D9-840C-9C2A81680EF7}" type="presParOf" srcId="{EBF3D322-516A-4124-B26D-E0E1824A4D55}" destId="{69D396F0-6072-4AB0-AECF-CD4F94DF5470}" srcOrd="2" destOrd="0" presId="urn:microsoft.com/office/officeart/2008/layout/VerticalCurvedList"/>
    <dgm:cxn modelId="{EF0E10A8-4CC1-4C48-94BD-F3976D6023DD}" type="presParOf" srcId="{69D396F0-6072-4AB0-AECF-CD4F94DF5470}" destId="{5DF5E31A-F6EA-4AF0-94E5-170E93AD781D}" srcOrd="0" destOrd="0" presId="urn:microsoft.com/office/officeart/2008/layout/VerticalCurvedList"/>
    <dgm:cxn modelId="{32CE9BDF-27F9-42D8-A065-A1ABC91A3292}" type="presParOf" srcId="{EBF3D322-516A-4124-B26D-E0E1824A4D55}" destId="{EC062F30-0D24-4AC9-A368-2C69CC3A9397}" srcOrd="3" destOrd="0" presId="urn:microsoft.com/office/officeart/2008/layout/VerticalCurvedList"/>
    <dgm:cxn modelId="{20943A4F-9E18-4A47-861A-C49B94581175}" type="presParOf" srcId="{EBF3D322-516A-4124-B26D-E0E1824A4D55}" destId="{B81E828C-F938-471F-A8DC-E2AEBF14CAA0}" srcOrd="4" destOrd="0" presId="urn:microsoft.com/office/officeart/2008/layout/VerticalCurvedList"/>
    <dgm:cxn modelId="{55919AD3-8F8B-410F-9006-1475C8D1F7DE}" type="presParOf" srcId="{B81E828C-F938-471F-A8DC-E2AEBF14CAA0}" destId="{47CEF046-9607-4991-9EA9-7540C834CD4A}" srcOrd="0" destOrd="0" presId="urn:microsoft.com/office/officeart/2008/layout/VerticalCurvedList"/>
    <dgm:cxn modelId="{637D1584-3423-4C23-AEA3-1848C257AC3A}" type="presParOf" srcId="{EBF3D322-516A-4124-B26D-E0E1824A4D55}" destId="{EA4BF593-4EF8-446A-BFA6-BF732AB74FEF}" srcOrd="5" destOrd="0" presId="urn:microsoft.com/office/officeart/2008/layout/VerticalCurvedList"/>
    <dgm:cxn modelId="{CE53FE9C-867D-44F9-9FED-D3AC43629DC0}" type="presParOf" srcId="{EBF3D322-516A-4124-B26D-E0E1824A4D55}" destId="{40B6CB41-A6C5-43A0-9775-D46D2B1AF037}" srcOrd="6" destOrd="0" presId="urn:microsoft.com/office/officeart/2008/layout/VerticalCurvedList"/>
    <dgm:cxn modelId="{5C821B26-0B12-48C1-85B1-F92FF76852E0}" type="presParOf" srcId="{40B6CB41-A6C5-43A0-9775-D46D2B1AF037}" destId="{4D25B1FA-48AC-4233-B960-5B3B5CEE0D2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43B2D-33D7-42B4-9BAA-EB6560915526}">
      <dsp:nvSpPr>
        <dsp:cNvPr id="0" name=""/>
        <dsp:cNvSpPr/>
      </dsp:nvSpPr>
      <dsp:spPr>
        <a:xfrm>
          <a:off x="0" y="423708"/>
          <a:ext cx="4976108" cy="176400"/>
        </a:xfrm>
        <a:prstGeom prst="rect">
          <a:avLst/>
        </a:prstGeom>
        <a:solidFill>
          <a:srgbClr val="9999FF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69FF45-2382-4E96-96AC-F53ADC0ADBFD}">
      <dsp:nvSpPr>
        <dsp:cNvPr id="0" name=""/>
        <dsp:cNvSpPr/>
      </dsp:nvSpPr>
      <dsp:spPr>
        <a:xfrm>
          <a:off x="248562" y="52915"/>
          <a:ext cx="3479874" cy="474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660" tIns="0" rIns="13166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600" b="1" kern="1200" dirty="0">
              <a:latin typeface="Aharoni" panose="02010803020104030203" pitchFamily="2" charset="-79"/>
              <a:cs typeface="Aharoni" panose="02010803020104030203" pitchFamily="2" charset="-79"/>
            </a:rPr>
            <a:t>La relatività galileiana non vale per velocità così elevate</a:t>
          </a:r>
          <a:endParaRPr lang="it-IT" sz="1600" kern="1200" dirty="0"/>
        </a:p>
      </dsp:txBody>
      <dsp:txXfrm>
        <a:off x="271706" y="76059"/>
        <a:ext cx="3433586" cy="427824"/>
      </dsp:txXfrm>
    </dsp:sp>
    <dsp:sp modelId="{BB06DAE3-853B-4C2D-9F0E-3C97FA1F4939}">
      <dsp:nvSpPr>
        <dsp:cNvPr id="0" name=""/>
        <dsp:cNvSpPr/>
      </dsp:nvSpPr>
      <dsp:spPr>
        <a:xfrm>
          <a:off x="0" y="839704"/>
          <a:ext cx="4976108" cy="176400"/>
        </a:xfrm>
        <a:prstGeom prst="rect">
          <a:avLst/>
        </a:prstGeom>
        <a:solidFill>
          <a:srgbClr val="9999FF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E0720-9A2C-427D-8BE1-C51A06FB6198}">
      <dsp:nvSpPr>
        <dsp:cNvPr id="0" name=""/>
        <dsp:cNvSpPr/>
      </dsp:nvSpPr>
      <dsp:spPr>
        <a:xfrm>
          <a:off x="248562" y="637908"/>
          <a:ext cx="3479874" cy="3051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660" tIns="0" rIns="13166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600" b="1" kern="1200" dirty="0">
              <a:latin typeface="Aharoni" panose="02010803020104030203" pitchFamily="2" charset="-79"/>
              <a:cs typeface="Aharoni" panose="02010803020104030203" pitchFamily="2" charset="-79"/>
            </a:rPr>
            <a:t>Relatività ristretta di Einstein</a:t>
          </a:r>
          <a:endParaRPr lang="it-IT" sz="1600" kern="1200" dirty="0"/>
        </a:p>
      </dsp:txBody>
      <dsp:txXfrm>
        <a:off x="263457" y="652803"/>
        <a:ext cx="3450084" cy="275326"/>
      </dsp:txXfrm>
    </dsp:sp>
    <dsp:sp modelId="{8E65AE65-B60F-4317-9456-7C8669856AD5}">
      <dsp:nvSpPr>
        <dsp:cNvPr id="0" name=""/>
        <dsp:cNvSpPr/>
      </dsp:nvSpPr>
      <dsp:spPr>
        <a:xfrm>
          <a:off x="0" y="1224573"/>
          <a:ext cx="4976108" cy="176400"/>
        </a:xfrm>
        <a:prstGeom prst="rect">
          <a:avLst/>
        </a:prstGeom>
        <a:solidFill>
          <a:srgbClr val="9999FF">
            <a:alpha val="89804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E73D44-48C6-4BD3-AEB7-FA1E85069589}">
      <dsp:nvSpPr>
        <dsp:cNvPr id="0" name=""/>
        <dsp:cNvSpPr/>
      </dsp:nvSpPr>
      <dsp:spPr>
        <a:xfrm>
          <a:off x="248562" y="1053904"/>
          <a:ext cx="3479874" cy="2739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660" tIns="0" rIns="13166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600" b="1" kern="1200" dirty="0">
              <a:latin typeface="Aharoni" panose="02010803020104030203" pitchFamily="2" charset="-79"/>
              <a:cs typeface="Aharoni" panose="02010803020104030203" pitchFamily="2" charset="-79"/>
            </a:rPr>
            <a:t>Dilatazione temporale </a:t>
          </a:r>
          <a:endParaRPr lang="it-IT" sz="1600" kern="1200" dirty="0"/>
        </a:p>
      </dsp:txBody>
      <dsp:txXfrm>
        <a:off x="261937" y="1067279"/>
        <a:ext cx="3453124" cy="2472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E2D09-8EEC-4D53-9416-63004C69408F}">
      <dsp:nvSpPr>
        <dsp:cNvPr id="0" name=""/>
        <dsp:cNvSpPr/>
      </dsp:nvSpPr>
      <dsp:spPr>
        <a:xfrm>
          <a:off x="-3500875" y="-538173"/>
          <a:ext cx="4173864" cy="4173864"/>
        </a:xfrm>
        <a:prstGeom prst="blockArc">
          <a:avLst>
            <a:gd name="adj1" fmla="val 18900000"/>
            <a:gd name="adj2" fmla="val 2700000"/>
            <a:gd name="adj3" fmla="val 51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0DE3AB-E308-41C9-9F45-ABC327D92BD5}">
      <dsp:nvSpPr>
        <dsp:cNvPr id="0" name=""/>
        <dsp:cNvSpPr/>
      </dsp:nvSpPr>
      <dsp:spPr>
        <a:xfrm>
          <a:off x="432759" y="235110"/>
          <a:ext cx="3690321" cy="7687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731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latin typeface="Arial" panose="020B0604020202020204" pitchFamily="34" charset="0"/>
              <a:cs typeface="Arial" panose="020B0604020202020204" pitchFamily="34" charset="0"/>
            </a:rPr>
            <a:t>Flusso</a:t>
          </a:r>
          <a:r>
            <a:rPr lang="it-IT" sz="2800" kern="1200" baseline="0" dirty="0">
              <a:latin typeface="Arial" panose="020B0604020202020204" pitchFamily="34" charset="0"/>
              <a:cs typeface="Arial" panose="020B0604020202020204" pitchFamily="34" charset="0"/>
            </a:rPr>
            <a:t> di muoni</a:t>
          </a:r>
          <a:endParaRPr lang="it-IT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759" y="235110"/>
        <a:ext cx="3690321" cy="768785"/>
      </dsp:txXfrm>
    </dsp:sp>
    <dsp:sp modelId="{5DF5E31A-F6EA-4AF0-94E5-170E93AD781D}">
      <dsp:nvSpPr>
        <dsp:cNvPr id="0" name=""/>
        <dsp:cNvSpPr/>
      </dsp:nvSpPr>
      <dsp:spPr>
        <a:xfrm>
          <a:off x="45569" y="232313"/>
          <a:ext cx="774379" cy="7743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062F30-0D24-4AC9-A368-2C69CC3A9397}">
      <dsp:nvSpPr>
        <dsp:cNvPr id="0" name=""/>
        <dsp:cNvSpPr/>
      </dsp:nvSpPr>
      <dsp:spPr>
        <a:xfrm>
          <a:off x="674338" y="1147757"/>
          <a:ext cx="3465132" cy="8158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73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Parte</a:t>
          </a:r>
          <a:r>
            <a:rPr lang="it-IT" sz="1800" kern="1200" baseline="0" dirty="0">
              <a:latin typeface="Arial" panose="020B0604020202020204" pitchFamily="34" charset="0"/>
              <a:cs typeface="Arial" panose="020B0604020202020204" pitchFamily="34" charset="0"/>
            </a:rPr>
            <a:t> dell’energia viene catturata e trasformata in fotoni.</a:t>
          </a:r>
          <a:endParaRPr lang="it-IT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4338" y="1147757"/>
        <a:ext cx="3465132" cy="815830"/>
      </dsp:txXfrm>
    </dsp:sp>
    <dsp:sp modelId="{47CEF046-9607-4991-9EA9-7540C834CD4A}">
      <dsp:nvSpPr>
        <dsp:cNvPr id="0" name=""/>
        <dsp:cNvSpPr/>
      </dsp:nvSpPr>
      <dsp:spPr>
        <a:xfrm>
          <a:off x="270759" y="1161569"/>
          <a:ext cx="774379" cy="7743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BF593-4EF8-446A-BFA6-BF732AB74FEF}">
      <dsp:nvSpPr>
        <dsp:cNvPr id="0" name=""/>
        <dsp:cNvSpPr/>
      </dsp:nvSpPr>
      <dsp:spPr>
        <a:xfrm>
          <a:off x="432759" y="2066620"/>
          <a:ext cx="3690321" cy="822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73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Fotoni catturati dalla fibra ottica e convogliati al </a:t>
          </a:r>
          <a:r>
            <a:rPr lang="it-IT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sipm</a:t>
          </a:r>
          <a:endParaRPr lang="it-IT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759" y="2066620"/>
        <a:ext cx="3690321" cy="822787"/>
      </dsp:txXfrm>
    </dsp:sp>
    <dsp:sp modelId="{4D25B1FA-48AC-4233-B960-5B3B5CEE0D29}">
      <dsp:nvSpPr>
        <dsp:cNvPr id="0" name=""/>
        <dsp:cNvSpPr/>
      </dsp:nvSpPr>
      <dsp:spPr>
        <a:xfrm>
          <a:off x="45569" y="2090824"/>
          <a:ext cx="774379" cy="7743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E72A9-0022-4A5F-B2C3-987EF902D243}" type="datetimeFigureOut">
              <a:rPr lang="it-IT" smtClean="0"/>
              <a:t>26/03/2024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5B800-F46F-44A2-82C3-71DEAB5F00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2696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1A523-8032-4F6E-AD30-D335E087166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505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7620">
              <a:lnSpc>
                <a:spcPts val="1845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7620">
              <a:lnSpc>
                <a:spcPts val="1845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7620">
              <a:lnSpc>
                <a:spcPts val="1845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7620">
              <a:lnSpc>
                <a:spcPts val="1845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7620">
              <a:lnSpc>
                <a:spcPts val="1845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DB0BEF-469A-C36E-AF53-A1C3F654AC9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DE9C69-86AE-AC34-A9F5-B83EBEB4164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8EC397-0444-2CF6-47EF-2076074BF2F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1186C-9AB4-4E3E-ACD5-DCD5D5FF5602}" type="datetime1">
              <a:rPr lang="it-IT" smtClean="0">
                <a:ea typeface="+mn-ea"/>
                <a:cs typeface="+mn-cs"/>
              </a:rPr>
              <a:pPr>
                <a:defRPr/>
              </a:pPr>
              <a:t>26/03/2024</a:t>
            </a:fld>
            <a:endParaRPr lang="it-IT"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28BD54-8B36-9B18-F2DA-D7C3EF85C2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99FE42-B8FF-4FC6-1817-24F38548F9D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94C06-94C2-407D-B096-7E35E7571373}" type="slidenum">
              <a:rPr lang="it-IT" smtClean="0">
                <a:ea typeface="+mn-ea"/>
                <a:cs typeface="+mn-cs"/>
              </a:rPr>
              <a:pPr>
                <a:defRPr/>
              </a:pPr>
              <a:t>‹N›</a:t>
            </a:fld>
            <a:endParaRPr lang="it-IT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56758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15290" y="768950"/>
            <a:ext cx="9880600" cy="0"/>
          </a:xfrm>
          <a:custGeom>
            <a:avLst/>
            <a:gdLst/>
            <a:ahLst/>
            <a:cxnLst/>
            <a:rect l="l" t="t" r="r" b="b"/>
            <a:pathLst>
              <a:path w="9880600">
                <a:moveTo>
                  <a:pt x="0" y="0"/>
                </a:moveTo>
                <a:lnTo>
                  <a:pt x="9880600" y="0"/>
                </a:lnTo>
              </a:path>
            </a:pathLst>
          </a:custGeom>
          <a:ln w="1797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91129" y="360009"/>
            <a:ext cx="5311140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7850" y="3195920"/>
            <a:ext cx="4754880" cy="2387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380479" y="6793894"/>
            <a:ext cx="3971290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7620">
              <a:lnSpc>
                <a:spcPts val="1845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DB41D24-E9D7-3D56-C137-B5D6EA723E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5174" y="402657"/>
            <a:ext cx="9223058" cy="14617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F468C1D-AE4C-9518-205F-AE3E6B4876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5174" y="2013261"/>
            <a:ext cx="9223058" cy="479855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3838AE-6009-EE50-BA02-DE7E9B02E2C7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35174" y="7009643"/>
            <a:ext cx="2406015" cy="4026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80202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053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C0D30C9-954B-4790-88B4-E9DA893B1579}" type="datetime1">
              <a:rPr lang="it-IT"/>
              <a:pPr lvl="0"/>
              <a:t>26/03/2024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65720F-CA79-B22A-419E-3E034C57B8B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542191" y="7009643"/>
            <a:ext cx="3609023" cy="4026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80202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053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F1B66E-6137-B7B2-2EAC-0C85866AE2C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552216" y="7009643"/>
            <a:ext cx="2406015" cy="4026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80202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053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1B8F855F-3697-4692-A79F-FF1FA6DCE7F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57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marL="0" marR="0" lvl="0" indent="0" algn="l" defTabSz="80202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it-IT" sz="3859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00505" marR="0" lvl="0" indent="-200505" algn="l" defTabSz="802020" rtl="0" fontAlgn="auto" hangingPunct="1">
        <a:lnSpc>
          <a:spcPct val="90000"/>
        </a:lnSpc>
        <a:spcBef>
          <a:spcPts val="877"/>
        </a:spcBef>
        <a:spcAft>
          <a:spcPts val="0"/>
        </a:spcAft>
        <a:buSzPct val="100000"/>
        <a:buFont typeface="Arial" pitchFamily="34"/>
        <a:buChar char="•"/>
        <a:tabLst/>
        <a:defRPr lang="it-IT" sz="2456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01515" marR="0" lvl="1" indent="-200505" algn="l" defTabSz="802020" rtl="0" fontAlgn="auto" hangingPunct="1">
        <a:lnSpc>
          <a:spcPct val="90000"/>
        </a:lnSpc>
        <a:spcBef>
          <a:spcPts val="439"/>
        </a:spcBef>
        <a:spcAft>
          <a:spcPts val="0"/>
        </a:spcAft>
        <a:buSzPct val="100000"/>
        <a:buFont typeface="Arial" pitchFamily="34"/>
        <a:buChar char="•"/>
        <a:tabLst/>
        <a:defRPr lang="it-IT" sz="2105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002525" marR="0" lvl="2" indent="-200505" algn="l" defTabSz="802020" rtl="0" fontAlgn="auto" hangingPunct="1">
        <a:lnSpc>
          <a:spcPct val="90000"/>
        </a:lnSpc>
        <a:spcBef>
          <a:spcPts val="439"/>
        </a:spcBef>
        <a:spcAft>
          <a:spcPts val="0"/>
        </a:spcAft>
        <a:buSzPct val="100000"/>
        <a:buFont typeface="Arial" pitchFamily="34"/>
        <a:buChar char="•"/>
        <a:tabLst/>
        <a:defRPr lang="it-IT" sz="1754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403535" marR="0" lvl="3" indent="-200505" algn="l" defTabSz="802020" rtl="0" fontAlgn="auto" hangingPunct="1">
        <a:lnSpc>
          <a:spcPct val="90000"/>
        </a:lnSpc>
        <a:spcBef>
          <a:spcPts val="439"/>
        </a:spcBef>
        <a:spcAft>
          <a:spcPts val="0"/>
        </a:spcAft>
        <a:buSzPct val="100000"/>
        <a:buFont typeface="Arial" pitchFamily="34"/>
        <a:buChar char="•"/>
        <a:tabLst/>
        <a:defRPr lang="it-IT" sz="1579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1804546" marR="0" lvl="4" indent="-200505" algn="l" defTabSz="802020" rtl="0" fontAlgn="auto" hangingPunct="1">
        <a:lnSpc>
          <a:spcPct val="90000"/>
        </a:lnSpc>
        <a:spcBef>
          <a:spcPts val="439"/>
        </a:spcBef>
        <a:spcAft>
          <a:spcPts val="0"/>
        </a:spcAft>
        <a:buSzPct val="100000"/>
        <a:buFont typeface="Arial" pitchFamily="34"/>
        <a:buChar char="•"/>
        <a:tabLst/>
        <a:defRPr lang="it-IT" sz="1579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20555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56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57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58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101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202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303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404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505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606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707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808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ntCkPJAp54" TargetMode="External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0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.jpeg"/><Relationship Id="rId4" Type="http://schemas.openxmlformats.org/officeDocument/2006/relationships/image" Target="../media/image69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73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0"/>
            <a:ext cx="10690860" cy="755904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17500" y="428625"/>
            <a:ext cx="9829800" cy="1287532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4660"/>
              </a:lnSpc>
              <a:spcBef>
                <a:spcPts val="340"/>
              </a:spcBef>
            </a:pPr>
            <a:r>
              <a:rPr sz="4000" spc="270" dirty="0">
                <a:solidFill>
                  <a:srgbClr val="00FFFF"/>
                </a:solidFill>
                <a:latin typeface="Cambria"/>
                <a:cs typeface="Cambria"/>
              </a:rPr>
              <a:t>I</a:t>
            </a:r>
            <a:r>
              <a:rPr sz="4000" spc="395" dirty="0">
                <a:solidFill>
                  <a:srgbClr val="00FFFF"/>
                </a:solidFill>
                <a:latin typeface="Cambria"/>
                <a:cs typeface="Cambria"/>
              </a:rPr>
              <a:t> </a:t>
            </a:r>
            <a:r>
              <a:rPr sz="4000" spc="390" dirty="0">
                <a:solidFill>
                  <a:srgbClr val="00FFFF"/>
                </a:solidFill>
                <a:latin typeface="Cambria"/>
                <a:cs typeface="Cambria"/>
              </a:rPr>
              <a:t>raggi</a:t>
            </a:r>
            <a:r>
              <a:rPr sz="4000" spc="400" dirty="0">
                <a:solidFill>
                  <a:srgbClr val="00FFFF"/>
                </a:solidFill>
                <a:latin typeface="Cambria"/>
                <a:cs typeface="Cambria"/>
              </a:rPr>
              <a:t> </a:t>
            </a:r>
            <a:r>
              <a:rPr sz="4000" spc="310" dirty="0">
                <a:solidFill>
                  <a:srgbClr val="00FFFF"/>
                </a:solidFill>
                <a:latin typeface="Cambria"/>
                <a:cs typeface="Cambria"/>
              </a:rPr>
              <a:t>cosmici: </a:t>
            </a:r>
            <a:endParaRPr lang="it-IT" sz="4000" spc="310" dirty="0">
              <a:solidFill>
                <a:srgbClr val="00FFFF"/>
              </a:solidFill>
              <a:latin typeface="Cambria"/>
              <a:cs typeface="Cambria"/>
            </a:endParaRPr>
          </a:p>
          <a:p>
            <a:pPr marL="12700" marR="5080">
              <a:lnSpc>
                <a:spcPts val="4660"/>
              </a:lnSpc>
              <a:spcBef>
                <a:spcPts val="340"/>
              </a:spcBef>
            </a:pPr>
            <a:r>
              <a:rPr sz="4000" spc="365" dirty="0" err="1">
                <a:solidFill>
                  <a:srgbClr val="00FFFF"/>
                </a:solidFill>
                <a:latin typeface="Cambria"/>
                <a:cs typeface="Cambria"/>
              </a:rPr>
              <a:t>cosa</a:t>
            </a:r>
            <a:r>
              <a:rPr sz="4000" spc="400" dirty="0">
                <a:solidFill>
                  <a:srgbClr val="00FFFF"/>
                </a:solidFill>
                <a:latin typeface="Cambria"/>
                <a:cs typeface="Cambria"/>
              </a:rPr>
              <a:t> </a:t>
            </a:r>
            <a:r>
              <a:rPr sz="4000" spc="295" dirty="0">
                <a:solidFill>
                  <a:srgbClr val="00FFFF"/>
                </a:solidFill>
                <a:latin typeface="Cambria"/>
                <a:cs typeface="Cambria"/>
              </a:rPr>
              <a:t>sono</a:t>
            </a:r>
            <a:r>
              <a:rPr sz="4000" spc="395" dirty="0">
                <a:solidFill>
                  <a:srgbClr val="00FFFF"/>
                </a:solidFill>
                <a:latin typeface="Cambria"/>
                <a:cs typeface="Cambria"/>
              </a:rPr>
              <a:t> </a:t>
            </a:r>
            <a:r>
              <a:rPr sz="4000" spc="355" dirty="0">
                <a:solidFill>
                  <a:srgbClr val="00FFFF"/>
                </a:solidFill>
                <a:latin typeface="Cambria"/>
                <a:cs typeface="Cambria"/>
              </a:rPr>
              <a:t>e </a:t>
            </a:r>
            <a:r>
              <a:rPr sz="4000" spc="390" dirty="0">
                <a:solidFill>
                  <a:srgbClr val="00FFFF"/>
                </a:solidFill>
                <a:latin typeface="Cambria"/>
                <a:cs typeface="Cambria"/>
              </a:rPr>
              <a:t>come</a:t>
            </a:r>
            <a:r>
              <a:rPr sz="4000" spc="385" dirty="0">
                <a:solidFill>
                  <a:srgbClr val="00FFFF"/>
                </a:solidFill>
                <a:latin typeface="Cambria"/>
                <a:cs typeface="Cambria"/>
              </a:rPr>
              <a:t> </a:t>
            </a:r>
            <a:r>
              <a:rPr sz="4000" spc="270" dirty="0">
                <a:solidFill>
                  <a:srgbClr val="00FFFF"/>
                </a:solidFill>
                <a:latin typeface="Cambria"/>
                <a:cs typeface="Cambria"/>
              </a:rPr>
              <a:t>osservarli</a:t>
            </a:r>
            <a:endParaRPr sz="4000" dirty="0">
              <a:latin typeface="Cambria"/>
              <a:cs typeface="Cambria"/>
            </a:endParaRPr>
          </a:p>
        </p:txBody>
      </p:sp>
      <p:pic>
        <p:nvPicPr>
          <p:cNvPr id="4" name="Immagine 3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0788E284-04EC-E848-8EA1-D7DE0280DB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900" y="352425"/>
            <a:ext cx="2119313" cy="1370700"/>
          </a:xfrm>
          <a:prstGeom prst="rect">
            <a:avLst/>
          </a:prstGeom>
        </p:spPr>
      </p:pic>
      <p:pic>
        <p:nvPicPr>
          <p:cNvPr id="8" name="Immagine 7" descr="Immagine che contiene testo, Elementi grafici, grafica, Carattere&#10;&#10;Descrizione generata automaticamente">
            <a:extLst>
              <a:ext uri="{FF2B5EF4-FFF2-40B4-BE49-F238E27FC236}">
                <a16:creationId xmlns:a16="http://schemas.microsoft.com/office/drawing/2014/main" id="{3D0B927D-ED12-FDB2-E08D-A4F428BF3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6219825"/>
            <a:ext cx="201930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075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Viaggio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1809" y="939130"/>
            <a:ext cx="9599930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9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Dalla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loro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sorgente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raggi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cosmici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devono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giungere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fino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noi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20"/>
              </a:lnSpc>
            </a:pPr>
            <a:r>
              <a:rPr sz="1800" dirty="0">
                <a:latin typeface="Arial"/>
                <a:cs typeface="Arial"/>
              </a:rPr>
              <a:t>Il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loro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viaggio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dipende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fortemente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dalle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loro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caratteristiche: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massa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sopratutto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carica</a:t>
            </a:r>
            <a:r>
              <a:rPr sz="18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elettrica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14"/>
              </a:lnSpc>
            </a:pPr>
            <a:r>
              <a:rPr sz="1800" dirty="0">
                <a:latin typeface="Arial"/>
                <a:cs typeface="Arial"/>
              </a:rPr>
              <a:t>Le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particelle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prive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carica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viaggiano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linea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retta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(possono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essere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assorbite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ostacoli)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85"/>
              </a:lnSpc>
            </a:pPr>
            <a:r>
              <a:rPr sz="1800" dirty="0">
                <a:latin typeface="Arial"/>
                <a:cs typeface="Arial"/>
              </a:rPr>
              <a:t>Le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particelle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cariche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sono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soggette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alla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9252"/>
                </a:solidFill>
                <a:latin typeface="Arial"/>
                <a:cs typeface="Arial"/>
              </a:rPr>
              <a:t>forza</a:t>
            </a:r>
            <a:r>
              <a:rPr sz="1800" b="1" spc="-25" dirty="0">
                <a:solidFill>
                  <a:srgbClr val="00925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9252"/>
                </a:solidFill>
                <a:latin typeface="Arial"/>
                <a:cs typeface="Arial"/>
              </a:rPr>
              <a:t>di</a:t>
            </a:r>
            <a:r>
              <a:rPr sz="1800" b="1" spc="-15" dirty="0">
                <a:solidFill>
                  <a:srgbClr val="00925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9252"/>
                </a:solidFill>
                <a:latin typeface="Arial"/>
                <a:cs typeface="Arial"/>
              </a:rPr>
              <a:t>Lorentz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campi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magnetici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fanno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curvare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9335" y="2145630"/>
            <a:ext cx="3078596" cy="19477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5930" y="4181440"/>
            <a:ext cx="3561079" cy="267081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5219065" y="2554570"/>
            <a:ext cx="3914140" cy="3017520"/>
            <a:chOff x="5219065" y="2554570"/>
            <a:chExt cx="3914140" cy="3017520"/>
          </a:xfrm>
        </p:grpSpPr>
        <p:sp>
          <p:nvSpPr>
            <p:cNvPr id="7" name="object 7"/>
            <p:cNvSpPr/>
            <p:nvPr/>
          </p:nvSpPr>
          <p:spPr>
            <a:xfrm>
              <a:off x="6028689" y="2554570"/>
              <a:ext cx="2834640" cy="3017520"/>
            </a:xfrm>
            <a:custGeom>
              <a:avLst/>
              <a:gdLst/>
              <a:ahLst/>
              <a:cxnLst/>
              <a:rect l="l" t="t" r="r" b="b"/>
              <a:pathLst>
                <a:path w="2834640" h="3017520">
                  <a:moveTo>
                    <a:pt x="0" y="0"/>
                  </a:moveTo>
                  <a:lnTo>
                    <a:pt x="2834640" y="0"/>
                  </a:lnTo>
                  <a:lnTo>
                    <a:pt x="2834640" y="1188720"/>
                  </a:lnTo>
                  <a:lnTo>
                    <a:pt x="2103119" y="1188720"/>
                  </a:lnTo>
                  <a:lnTo>
                    <a:pt x="2103119" y="640080"/>
                  </a:lnTo>
                  <a:lnTo>
                    <a:pt x="457200" y="640080"/>
                  </a:lnTo>
                  <a:lnTo>
                    <a:pt x="457200" y="2377440"/>
                  </a:lnTo>
                  <a:lnTo>
                    <a:pt x="2103119" y="2377440"/>
                  </a:lnTo>
                  <a:lnTo>
                    <a:pt x="2103119" y="1737360"/>
                  </a:lnTo>
                  <a:lnTo>
                    <a:pt x="2834640" y="1737360"/>
                  </a:lnTo>
                  <a:lnTo>
                    <a:pt x="2834640" y="3017520"/>
                  </a:lnTo>
                  <a:lnTo>
                    <a:pt x="0" y="301752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28690" y="2554569"/>
              <a:ext cx="2834640" cy="3017520"/>
            </a:xfrm>
            <a:custGeom>
              <a:avLst/>
              <a:gdLst/>
              <a:ahLst/>
              <a:cxnLst/>
              <a:rect l="l" t="t" r="r" b="b"/>
              <a:pathLst>
                <a:path w="2834640" h="3017520">
                  <a:moveTo>
                    <a:pt x="2834640" y="0"/>
                  </a:moveTo>
                  <a:lnTo>
                    <a:pt x="0" y="0"/>
                  </a:lnTo>
                  <a:lnTo>
                    <a:pt x="0" y="640080"/>
                  </a:lnTo>
                  <a:lnTo>
                    <a:pt x="0" y="1188720"/>
                  </a:lnTo>
                  <a:lnTo>
                    <a:pt x="0" y="1737360"/>
                  </a:lnTo>
                  <a:lnTo>
                    <a:pt x="0" y="2377440"/>
                  </a:lnTo>
                  <a:lnTo>
                    <a:pt x="0" y="3017520"/>
                  </a:lnTo>
                  <a:lnTo>
                    <a:pt x="2834640" y="3017520"/>
                  </a:lnTo>
                  <a:lnTo>
                    <a:pt x="2834640" y="2377440"/>
                  </a:lnTo>
                  <a:lnTo>
                    <a:pt x="2834640" y="2269490"/>
                  </a:lnTo>
                  <a:lnTo>
                    <a:pt x="2103120" y="2269490"/>
                  </a:lnTo>
                  <a:lnTo>
                    <a:pt x="2103120" y="2377440"/>
                  </a:lnTo>
                  <a:lnTo>
                    <a:pt x="457200" y="2377440"/>
                  </a:lnTo>
                  <a:lnTo>
                    <a:pt x="457200" y="1737360"/>
                  </a:lnTo>
                  <a:lnTo>
                    <a:pt x="457200" y="1188720"/>
                  </a:lnTo>
                  <a:lnTo>
                    <a:pt x="457200" y="640080"/>
                  </a:lnTo>
                  <a:lnTo>
                    <a:pt x="2103120" y="640080"/>
                  </a:lnTo>
                  <a:lnTo>
                    <a:pt x="2103120" y="1188720"/>
                  </a:lnTo>
                  <a:lnTo>
                    <a:pt x="2834640" y="1188720"/>
                  </a:lnTo>
                  <a:lnTo>
                    <a:pt x="2834640" y="640080"/>
                  </a:lnTo>
                  <a:lnTo>
                    <a:pt x="2834640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28689" y="2554570"/>
              <a:ext cx="2834640" cy="3017520"/>
            </a:xfrm>
            <a:custGeom>
              <a:avLst/>
              <a:gdLst/>
              <a:ahLst/>
              <a:cxnLst/>
              <a:rect l="l" t="t" r="r" b="b"/>
              <a:pathLst>
                <a:path w="2834640" h="3017520">
                  <a:moveTo>
                    <a:pt x="0" y="0"/>
                  </a:moveTo>
                  <a:lnTo>
                    <a:pt x="2834640" y="0"/>
                  </a:lnTo>
                  <a:lnTo>
                    <a:pt x="2834640" y="1188720"/>
                  </a:lnTo>
                  <a:lnTo>
                    <a:pt x="2103119" y="1188720"/>
                  </a:lnTo>
                  <a:lnTo>
                    <a:pt x="2103119" y="640080"/>
                  </a:lnTo>
                  <a:lnTo>
                    <a:pt x="457200" y="640080"/>
                  </a:lnTo>
                  <a:lnTo>
                    <a:pt x="457200" y="2377440"/>
                  </a:lnTo>
                  <a:lnTo>
                    <a:pt x="2103119" y="2377440"/>
                  </a:lnTo>
                  <a:lnTo>
                    <a:pt x="2103119" y="1737360"/>
                  </a:lnTo>
                  <a:lnTo>
                    <a:pt x="2834640" y="1737360"/>
                  </a:lnTo>
                  <a:lnTo>
                    <a:pt x="2834640" y="3017520"/>
                  </a:lnTo>
                  <a:lnTo>
                    <a:pt x="0" y="301752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31810" y="3195919"/>
              <a:ext cx="731520" cy="54736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31810" y="4275420"/>
              <a:ext cx="731520" cy="54863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182609" y="3834730"/>
              <a:ext cx="0" cy="247650"/>
            </a:xfrm>
            <a:custGeom>
              <a:avLst/>
              <a:gdLst/>
              <a:ahLst/>
              <a:cxnLst/>
              <a:rect l="l" t="t" r="r" b="b"/>
              <a:pathLst>
                <a:path h="247650">
                  <a:moveTo>
                    <a:pt x="0" y="0"/>
                  </a:moveTo>
                  <a:lnTo>
                    <a:pt x="0" y="247650"/>
                  </a:lnTo>
                </a:path>
              </a:pathLst>
            </a:custGeom>
            <a:ln w="12579">
              <a:solidFill>
                <a:srgbClr val="00A5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19109" y="4074760"/>
              <a:ext cx="125730" cy="125730"/>
            </a:xfrm>
            <a:custGeom>
              <a:avLst/>
              <a:gdLst/>
              <a:ahLst/>
              <a:cxnLst/>
              <a:rect l="l" t="t" r="r" b="b"/>
              <a:pathLst>
                <a:path w="125729" h="125729">
                  <a:moveTo>
                    <a:pt x="125730" y="0"/>
                  </a:moveTo>
                  <a:lnTo>
                    <a:pt x="121920" y="0"/>
                  </a:lnTo>
                  <a:lnTo>
                    <a:pt x="67310" y="100329"/>
                  </a:lnTo>
                  <a:lnTo>
                    <a:pt x="67310" y="0"/>
                  </a:lnTo>
                  <a:lnTo>
                    <a:pt x="58420" y="0"/>
                  </a:lnTo>
                  <a:lnTo>
                    <a:pt x="58420" y="100329"/>
                  </a:lnTo>
                  <a:lnTo>
                    <a:pt x="3810" y="0"/>
                  </a:lnTo>
                  <a:lnTo>
                    <a:pt x="0" y="0"/>
                  </a:lnTo>
                  <a:lnTo>
                    <a:pt x="0" y="8889"/>
                  </a:lnTo>
                  <a:lnTo>
                    <a:pt x="63500" y="125729"/>
                  </a:lnTo>
                  <a:lnTo>
                    <a:pt x="125730" y="8889"/>
                  </a:lnTo>
                  <a:lnTo>
                    <a:pt x="125730" y="0"/>
                  </a:lnTo>
                  <a:close/>
                </a:path>
              </a:pathLst>
            </a:custGeom>
            <a:solidFill>
              <a:srgbClr val="00A5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6119" y="3832190"/>
              <a:ext cx="0" cy="247650"/>
            </a:xfrm>
            <a:custGeom>
              <a:avLst/>
              <a:gdLst/>
              <a:ahLst/>
              <a:cxnLst/>
              <a:rect l="l" t="t" r="r" b="b"/>
              <a:pathLst>
                <a:path h="247650">
                  <a:moveTo>
                    <a:pt x="0" y="0"/>
                  </a:moveTo>
                  <a:lnTo>
                    <a:pt x="0" y="247650"/>
                  </a:lnTo>
                </a:path>
              </a:pathLst>
            </a:custGeom>
            <a:ln w="12579">
              <a:solidFill>
                <a:srgbClr val="00A5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62619" y="4070950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7000" y="0"/>
                  </a:moveTo>
                  <a:lnTo>
                    <a:pt x="121920" y="0"/>
                  </a:lnTo>
                  <a:lnTo>
                    <a:pt x="67309" y="101600"/>
                  </a:lnTo>
                  <a:lnTo>
                    <a:pt x="67309" y="0"/>
                  </a:lnTo>
                  <a:lnTo>
                    <a:pt x="59689" y="0"/>
                  </a:lnTo>
                  <a:lnTo>
                    <a:pt x="59689" y="101600"/>
                  </a:lnTo>
                  <a:lnTo>
                    <a:pt x="5079" y="0"/>
                  </a:lnTo>
                  <a:lnTo>
                    <a:pt x="0" y="0"/>
                  </a:lnTo>
                  <a:lnTo>
                    <a:pt x="0" y="8889"/>
                  </a:lnTo>
                  <a:lnTo>
                    <a:pt x="63500" y="127000"/>
                  </a:lnTo>
                  <a:lnTo>
                    <a:pt x="127000" y="8889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00A5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469629" y="3828380"/>
              <a:ext cx="0" cy="247650"/>
            </a:xfrm>
            <a:custGeom>
              <a:avLst/>
              <a:gdLst/>
              <a:ahLst/>
              <a:cxnLst/>
              <a:rect l="l" t="t" r="r" b="b"/>
              <a:pathLst>
                <a:path h="247650">
                  <a:moveTo>
                    <a:pt x="0" y="0"/>
                  </a:moveTo>
                  <a:lnTo>
                    <a:pt x="0" y="247650"/>
                  </a:lnTo>
                </a:path>
              </a:pathLst>
            </a:custGeom>
            <a:ln w="12579">
              <a:solidFill>
                <a:srgbClr val="00A5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406129" y="4068410"/>
              <a:ext cx="127000" cy="125730"/>
            </a:xfrm>
            <a:custGeom>
              <a:avLst/>
              <a:gdLst/>
              <a:ahLst/>
              <a:cxnLst/>
              <a:rect l="l" t="t" r="r" b="b"/>
              <a:pathLst>
                <a:path w="127000" h="125729">
                  <a:moveTo>
                    <a:pt x="127000" y="0"/>
                  </a:moveTo>
                  <a:lnTo>
                    <a:pt x="123190" y="0"/>
                  </a:lnTo>
                  <a:lnTo>
                    <a:pt x="68579" y="100329"/>
                  </a:lnTo>
                  <a:lnTo>
                    <a:pt x="68579" y="0"/>
                  </a:lnTo>
                  <a:lnTo>
                    <a:pt x="59690" y="0"/>
                  </a:lnTo>
                  <a:lnTo>
                    <a:pt x="59690" y="100329"/>
                  </a:lnTo>
                  <a:lnTo>
                    <a:pt x="5079" y="0"/>
                  </a:lnTo>
                  <a:lnTo>
                    <a:pt x="0" y="0"/>
                  </a:lnTo>
                  <a:lnTo>
                    <a:pt x="0" y="8889"/>
                  </a:lnTo>
                  <a:lnTo>
                    <a:pt x="63500" y="125729"/>
                  </a:lnTo>
                  <a:lnTo>
                    <a:pt x="127000" y="8889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00A5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614409" y="3825840"/>
              <a:ext cx="0" cy="247650"/>
            </a:xfrm>
            <a:custGeom>
              <a:avLst/>
              <a:gdLst/>
              <a:ahLst/>
              <a:cxnLst/>
              <a:rect l="l" t="t" r="r" b="b"/>
              <a:pathLst>
                <a:path h="247650">
                  <a:moveTo>
                    <a:pt x="0" y="0"/>
                  </a:moveTo>
                  <a:lnTo>
                    <a:pt x="0" y="247650"/>
                  </a:lnTo>
                </a:path>
              </a:pathLst>
            </a:custGeom>
            <a:ln w="12579">
              <a:solidFill>
                <a:srgbClr val="00A5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550909" y="4064600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7000" y="0"/>
                  </a:moveTo>
                  <a:lnTo>
                    <a:pt x="121920" y="0"/>
                  </a:lnTo>
                  <a:lnTo>
                    <a:pt x="67310" y="101600"/>
                  </a:lnTo>
                  <a:lnTo>
                    <a:pt x="67310" y="0"/>
                  </a:lnTo>
                  <a:lnTo>
                    <a:pt x="58420" y="0"/>
                  </a:lnTo>
                  <a:lnTo>
                    <a:pt x="58420" y="101600"/>
                  </a:lnTo>
                  <a:lnTo>
                    <a:pt x="5080" y="0"/>
                  </a:lnTo>
                  <a:lnTo>
                    <a:pt x="0" y="0"/>
                  </a:lnTo>
                  <a:lnTo>
                    <a:pt x="0" y="8889"/>
                  </a:lnTo>
                  <a:lnTo>
                    <a:pt x="63500" y="127000"/>
                  </a:lnTo>
                  <a:lnTo>
                    <a:pt x="127000" y="8889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00A5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757920" y="3822030"/>
              <a:ext cx="0" cy="247650"/>
            </a:xfrm>
            <a:custGeom>
              <a:avLst/>
              <a:gdLst/>
              <a:ahLst/>
              <a:cxnLst/>
              <a:rect l="l" t="t" r="r" b="b"/>
              <a:pathLst>
                <a:path h="247650">
                  <a:moveTo>
                    <a:pt x="0" y="0"/>
                  </a:moveTo>
                  <a:lnTo>
                    <a:pt x="0" y="247650"/>
                  </a:lnTo>
                </a:path>
              </a:pathLst>
            </a:custGeom>
            <a:ln w="12579">
              <a:solidFill>
                <a:srgbClr val="00A5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694420" y="4060790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7000" y="0"/>
                  </a:moveTo>
                  <a:lnTo>
                    <a:pt x="121920" y="0"/>
                  </a:lnTo>
                  <a:lnTo>
                    <a:pt x="68579" y="101600"/>
                  </a:lnTo>
                  <a:lnTo>
                    <a:pt x="68579" y="0"/>
                  </a:lnTo>
                  <a:lnTo>
                    <a:pt x="59689" y="0"/>
                  </a:lnTo>
                  <a:lnTo>
                    <a:pt x="59689" y="101600"/>
                  </a:lnTo>
                  <a:lnTo>
                    <a:pt x="5079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63500" y="127000"/>
                  </a:lnTo>
                  <a:lnTo>
                    <a:pt x="127000" y="1016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00A5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228589" y="3891449"/>
              <a:ext cx="3895090" cy="1047115"/>
            </a:xfrm>
            <a:custGeom>
              <a:avLst/>
              <a:gdLst/>
              <a:ahLst/>
              <a:cxnLst/>
              <a:rect l="l" t="t" r="r" b="b"/>
              <a:pathLst>
                <a:path w="3895090" h="1047114">
                  <a:moveTo>
                    <a:pt x="0" y="1046910"/>
                  </a:moveTo>
                  <a:lnTo>
                    <a:pt x="97034" y="1005208"/>
                  </a:lnTo>
                  <a:lnTo>
                    <a:pt x="192476" y="964500"/>
                  </a:lnTo>
                  <a:lnTo>
                    <a:pt x="286338" y="924777"/>
                  </a:lnTo>
                  <a:lnTo>
                    <a:pt x="378634" y="886032"/>
                  </a:lnTo>
                  <a:lnTo>
                    <a:pt x="469376" y="848256"/>
                  </a:lnTo>
                  <a:lnTo>
                    <a:pt x="558578" y="811439"/>
                  </a:lnTo>
                  <a:lnTo>
                    <a:pt x="646251" y="775573"/>
                  </a:lnTo>
                  <a:lnTo>
                    <a:pt x="732409" y="740649"/>
                  </a:lnTo>
                  <a:lnTo>
                    <a:pt x="817064" y="706658"/>
                  </a:lnTo>
                  <a:lnTo>
                    <a:pt x="900230" y="673591"/>
                  </a:lnTo>
                  <a:lnTo>
                    <a:pt x="981919" y="641441"/>
                  </a:lnTo>
                  <a:lnTo>
                    <a:pt x="1062143" y="610197"/>
                  </a:lnTo>
                  <a:lnTo>
                    <a:pt x="1140917" y="579851"/>
                  </a:lnTo>
                  <a:lnTo>
                    <a:pt x="1218251" y="550395"/>
                  </a:lnTo>
                  <a:lnTo>
                    <a:pt x="1294160" y="521819"/>
                  </a:lnTo>
                  <a:lnTo>
                    <a:pt x="1368656" y="494115"/>
                  </a:lnTo>
                  <a:lnTo>
                    <a:pt x="1441752" y="467274"/>
                  </a:lnTo>
                  <a:lnTo>
                    <a:pt x="1513461" y="441287"/>
                  </a:lnTo>
                  <a:lnTo>
                    <a:pt x="1583795" y="416146"/>
                  </a:lnTo>
                  <a:lnTo>
                    <a:pt x="1652767" y="391841"/>
                  </a:lnTo>
                  <a:lnTo>
                    <a:pt x="1720390" y="368364"/>
                  </a:lnTo>
                  <a:lnTo>
                    <a:pt x="1786677" y="345706"/>
                  </a:lnTo>
                  <a:lnTo>
                    <a:pt x="1851641" y="323859"/>
                  </a:lnTo>
                  <a:lnTo>
                    <a:pt x="1915294" y="302813"/>
                  </a:lnTo>
                  <a:lnTo>
                    <a:pt x="1977650" y="282560"/>
                  </a:lnTo>
                  <a:lnTo>
                    <a:pt x="2038721" y="263090"/>
                  </a:lnTo>
                  <a:lnTo>
                    <a:pt x="2098519" y="244396"/>
                  </a:lnTo>
                  <a:lnTo>
                    <a:pt x="2157058" y="226469"/>
                  </a:lnTo>
                  <a:lnTo>
                    <a:pt x="2214351" y="209299"/>
                  </a:lnTo>
                  <a:lnTo>
                    <a:pt x="2270410" y="192878"/>
                  </a:lnTo>
                  <a:lnTo>
                    <a:pt x="2325248" y="177196"/>
                  </a:lnTo>
                  <a:lnTo>
                    <a:pt x="2378877" y="162247"/>
                  </a:lnTo>
                  <a:lnTo>
                    <a:pt x="2431312" y="148019"/>
                  </a:lnTo>
                  <a:lnTo>
                    <a:pt x="2482564" y="134506"/>
                  </a:lnTo>
                  <a:lnTo>
                    <a:pt x="2532646" y="121697"/>
                  </a:lnTo>
                  <a:lnTo>
                    <a:pt x="2581571" y="109584"/>
                  </a:lnTo>
                  <a:lnTo>
                    <a:pt x="2629352" y="98159"/>
                  </a:lnTo>
                  <a:lnTo>
                    <a:pt x="2676002" y="87412"/>
                  </a:lnTo>
                  <a:lnTo>
                    <a:pt x="2721533" y="77336"/>
                  </a:lnTo>
                  <a:lnTo>
                    <a:pt x="2765959" y="67920"/>
                  </a:lnTo>
                  <a:lnTo>
                    <a:pt x="2809291" y="59156"/>
                  </a:lnTo>
                  <a:lnTo>
                    <a:pt x="2851543" y="51036"/>
                  </a:lnTo>
                  <a:lnTo>
                    <a:pt x="2892729" y="43551"/>
                  </a:lnTo>
                  <a:lnTo>
                    <a:pt x="2932859" y="36691"/>
                  </a:lnTo>
                  <a:lnTo>
                    <a:pt x="2971948" y="30449"/>
                  </a:lnTo>
                  <a:lnTo>
                    <a:pt x="3010008" y="24814"/>
                  </a:lnTo>
                  <a:lnTo>
                    <a:pt x="3083092" y="15336"/>
                  </a:lnTo>
                  <a:lnTo>
                    <a:pt x="3152213" y="8186"/>
                  </a:lnTo>
                  <a:lnTo>
                    <a:pt x="3217475" y="3293"/>
                  </a:lnTo>
                  <a:lnTo>
                    <a:pt x="3278980" y="588"/>
                  </a:lnTo>
                  <a:lnTo>
                    <a:pt x="3336830" y="0"/>
                  </a:lnTo>
                  <a:lnTo>
                    <a:pt x="3364416" y="477"/>
                  </a:lnTo>
                  <a:lnTo>
                    <a:pt x="3416975" y="2933"/>
                  </a:lnTo>
                  <a:lnTo>
                    <a:pt x="3466135" y="7331"/>
                  </a:lnTo>
                  <a:lnTo>
                    <a:pt x="3511999" y="13600"/>
                  </a:lnTo>
                  <a:lnTo>
                    <a:pt x="3554668" y="21669"/>
                  </a:lnTo>
                  <a:lnTo>
                    <a:pt x="3594246" y="31470"/>
                  </a:lnTo>
                  <a:lnTo>
                    <a:pt x="3630834" y="42931"/>
                  </a:lnTo>
                  <a:lnTo>
                    <a:pt x="3680336" y="63082"/>
                  </a:lnTo>
                  <a:lnTo>
                    <a:pt x="3723687" y="86575"/>
                  </a:lnTo>
                  <a:lnTo>
                    <a:pt x="3761234" y="113171"/>
                  </a:lnTo>
                  <a:lnTo>
                    <a:pt x="3793322" y="142635"/>
                  </a:lnTo>
                  <a:lnTo>
                    <a:pt x="3820296" y="174727"/>
                  </a:lnTo>
                  <a:lnTo>
                    <a:pt x="3842503" y="209213"/>
                  </a:lnTo>
                  <a:lnTo>
                    <a:pt x="3860287" y="245854"/>
                  </a:lnTo>
                  <a:lnTo>
                    <a:pt x="3873996" y="284413"/>
                  </a:lnTo>
                  <a:lnTo>
                    <a:pt x="3883973" y="324654"/>
                  </a:lnTo>
                  <a:lnTo>
                    <a:pt x="3890564" y="366339"/>
                  </a:lnTo>
                  <a:lnTo>
                    <a:pt x="3894116" y="409231"/>
                  </a:lnTo>
                  <a:lnTo>
                    <a:pt x="3894974" y="453093"/>
                  </a:lnTo>
                  <a:lnTo>
                    <a:pt x="3894721" y="467888"/>
                  </a:lnTo>
                  <a:lnTo>
                    <a:pt x="3892525" y="512675"/>
                  </a:lnTo>
                  <a:lnTo>
                    <a:pt x="3888440" y="557878"/>
                  </a:lnTo>
                  <a:lnTo>
                    <a:pt x="3882813" y="603260"/>
                  </a:lnTo>
                  <a:lnTo>
                    <a:pt x="3875990" y="648586"/>
                  </a:lnTo>
                  <a:lnTo>
                    <a:pt x="3868316" y="693616"/>
                  </a:lnTo>
                  <a:lnTo>
                    <a:pt x="3860136" y="738115"/>
                  </a:lnTo>
                  <a:lnTo>
                    <a:pt x="3851797" y="781846"/>
                  </a:lnTo>
                  <a:lnTo>
                    <a:pt x="3849042" y="796210"/>
                  </a:lnTo>
                  <a:lnTo>
                    <a:pt x="3846319" y="810455"/>
                  </a:lnTo>
                  <a:lnTo>
                    <a:pt x="3838482" y="852377"/>
                  </a:lnTo>
                  <a:lnTo>
                    <a:pt x="3831406" y="892898"/>
                  </a:lnTo>
                  <a:lnTo>
                    <a:pt x="3825437" y="931780"/>
                  </a:lnTo>
                  <a:lnTo>
                    <a:pt x="3819799" y="980666"/>
                  </a:lnTo>
                  <a:lnTo>
                    <a:pt x="3818890" y="992300"/>
                  </a:lnTo>
                </a:path>
              </a:pathLst>
            </a:custGeom>
            <a:ln w="19048">
              <a:solidFill>
                <a:srgbClr val="F481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977629" y="4845649"/>
              <a:ext cx="140970" cy="367030"/>
            </a:xfrm>
            <a:custGeom>
              <a:avLst/>
              <a:gdLst/>
              <a:ahLst/>
              <a:cxnLst/>
              <a:rect l="l" t="t" r="r" b="b"/>
              <a:pathLst>
                <a:path w="140970" h="367029">
                  <a:moveTo>
                    <a:pt x="7620" y="0"/>
                  </a:moveTo>
                  <a:lnTo>
                    <a:pt x="0" y="367029"/>
                  </a:lnTo>
                  <a:lnTo>
                    <a:pt x="140970" y="2793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F48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27770" y="5278720"/>
              <a:ext cx="182879" cy="182880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5008879" y="6040720"/>
            <a:ext cx="4184015" cy="556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9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Fissato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campo,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curvatura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dipende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da</a:t>
            </a:r>
            <a:endParaRPr sz="1800">
              <a:latin typeface="Arial"/>
              <a:cs typeface="Arial"/>
            </a:endParaRPr>
          </a:p>
          <a:p>
            <a:pPr marL="77470">
              <a:lnSpc>
                <a:spcPts val="2090"/>
              </a:lnSpc>
            </a:pPr>
            <a:r>
              <a:rPr sz="1800" b="1" dirty="0">
                <a:latin typeface="Arial"/>
                <a:cs typeface="Arial"/>
              </a:rPr>
              <a:t>massa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carica</a:t>
            </a:r>
            <a:r>
              <a:rPr sz="18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velocità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2240">
              <a:lnSpc>
                <a:spcPct val="100000"/>
              </a:lnSpc>
              <a:spcBef>
                <a:spcPts val="100"/>
              </a:spcBef>
            </a:pPr>
            <a:r>
              <a:rPr dirty="0"/>
              <a:t>Schermo</a:t>
            </a:r>
            <a:r>
              <a:rPr spc="-20" dirty="0"/>
              <a:t> </a:t>
            </a:r>
            <a:r>
              <a:rPr spc="-10" dirty="0"/>
              <a:t>magnetico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9555" y="879106"/>
            <a:ext cx="2594447" cy="246286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68053" y="3532470"/>
            <a:ext cx="4177693" cy="271002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9759" y="1008980"/>
            <a:ext cx="5140325" cy="896619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2230"/>
              </a:lnSpc>
              <a:spcBef>
                <a:spcPts val="315"/>
              </a:spcBef>
            </a:pPr>
            <a:r>
              <a:rPr sz="2000" dirty="0">
                <a:latin typeface="Arial"/>
                <a:cs typeface="Arial"/>
              </a:rPr>
              <a:t>Il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campo magnetico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terrestre è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simile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10" dirty="0">
                <a:latin typeface="Arial"/>
                <a:cs typeface="Arial"/>
              </a:rPr>
              <a:t>quello </a:t>
            </a:r>
            <a:r>
              <a:rPr sz="2000" dirty="0">
                <a:latin typeface="Arial"/>
                <a:cs typeface="Arial"/>
              </a:rPr>
              <a:t>generato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 una barra </a:t>
            </a:r>
            <a:r>
              <a:rPr sz="2000" spc="-10" dirty="0">
                <a:latin typeface="Arial"/>
                <a:cs typeface="Arial"/>
              </a:rPr>
              <a:t>magnetizzata </a:t>
            </a:r>
            <a:r>
              <a:rPr sz="2000" dirty="0">
                <a:latin typeface="Arial"/>
                <a:cs typeface="Arial"/>
              </a:rPr>
              <a:t>(inclinato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spostato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rispetto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il</a:t>
            </a:r>
            <a:r>
              <a:rPr sz="2000" spc="-10" dirty="0">
                <a:latin typeface="Arial"/>
                <a:cs typeface="Arial"/>
              </a:rPr>
              <a:t> centro)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5660" y="286064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70" dirty="0">
                <a:latin typeface="Calibri"/>
                <a:cs typeface="Calibri"/>
              </a:rPr>
              <a:t>●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5660" y="346389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70" dirty="0">
                <a:latin typeface="Calibri"/>
                <a:cs typeface="Calibri"/>
              </a:rPr>
              <a:t>●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5660" y="1895440"/>
            <a:ext cx="4670425" cy="210439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28600" marR="375285" indent="-215900">
              <a:lnSpc>
                <a:spcPts val="2230"/>
              </a:lnSpc>
              <a:spcBef>
                <a:spcPts val="315"/>
              </a:spcBef>
              <a:buSzPct val="45000"/>
              <a:buFont typeface="Calibri"/>
              <a:buChar char="●"/>
              <a:tabLst>
                <a:tab pos="228600" algn="l"/>
              </a:tabLst>
            </a:pPr>
            <a:r>
              <a:rPr sz="2000" dirty="0">
                <a:latin typeface="Arial"/>
                <a:cs typeface="Arial"/>
              </a:rPr>
              <a:t>Alcune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particelle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cariche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verranno </a:t>
            </a:r>
            <a:r>
              <a:rPr sz="2000" b="1" dirty="0">
                <a:latin typeface="Arial"/>
                <a:cs typeface="Arial"/>
              </a:rPr>
              <a:t>respinte </a:t>
            </a:r>
            <a:r>
              <a:rPr sz="2000" dirty="0">
                <a:latin typeface="Arial"/>
                <a:cs typeface="Arial"/>
              </a:rPr>
              <a:t>(a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bassa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energia,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meglio </a:t>
            </a:r>
            <a:r>
              <a:rPr sz="2000" i="1" dirty="0">
                <a:latin typeface="Arial"/>
                <a:cs typeface="Arial"/>
              </a:rPr>
              <a:t>rigidità</a:t>
            </a:r>
            <a:r>
              <a:rPr sz="2000" i="1" spc="-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→</a:t>
            </a:r>
            <a:r>
              <a:rPr sz="2000" i="1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massa/carica)</a:t>
            </a:r>
            <a:endParaRPr sz="2000">
              <a:latin typeface="Arial"/>
              <a:cs typeface="Arial"/>
            </a:endParaRPr>
          </a:p>
          <a:p>
            <a:pPr marL="228600" marR="5080">
              <a:lnSpc>
                <a:spcPts val="2230"/>
              </a:lnSpc>
              <a:spcBef>
                <a:spcPts val="290"/>
              </a:spcBef>
            </a:pPr>
            <a:r>
              <a:rPr sz="2000" dirty="0">
                <a:latin typeface="Arial"/>
                <a:cs typeface="Arial"/>
              </a:rPr>
              <a:t>Alcune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rimangono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intrappolate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(“fasce radioattive”)</a:t>
            </a:r>
            <a:endParaRPr sz="2000">
              <a:latin typeface="Arial"/>
              <a:cs typeface="Arial"/>
            </a:endParaRPr>
          </a:p>
          <a:p>
            <a:pPr marL="228600" marR="598170">
              <a:lnSpc>
                <a:spcPts val="2240"/>
              </a:lnSpc>
              <a:spcBef>
                <a:spcPts val="280"/>
              </a:spcBef>
              <a:tabLst>
                <a:tab pos="3710304" algn="l"/>
              </a:tabLst>
            </a:pPr>
            <a:r>
              <a:rPr sz="2000" dirty="0">
                <a:latin typeface="Arial"/>
                <a:cs typeface="Arial"/>
              </a:rPr>
              <a:t>Alcune riusciranno a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passare</a:t>
            </a:r>
            <a:r>
              <a:rPr sz="2000" b="1" dirty="0">
                <a:latin typeface="Arial"/>
                <a:cs typeface="Arial"/>
              </a:rPr>
              <a:t>	</a:t>
            </a:r>
            <a:r>
              <a:rPr sz="2000" dirty="0">
                <a:latin typeface="Arial"/>
                <a:cs typeface="Arial"/>
              </a:rPr>
              <a:t>e </a:t>
            </a:r>
            <a:r>
              <a:rPr sz="2000" spc="-50" dirty="0">
                <a:latin typeface="Arial"/>
                <a:cs typeface="Arial"/>
              </a:rPr>
              <a:t>a </a:t>
            </a:r>
            <a:r>
              <a:rPr sz="2000" dirty="0">
                <a:latin typeface="Arial"/>
                <a:cs typeface="Arial"/>
              </a:rPr>
              <a:t>raggiungere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l’atmosfera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9759" y="3989670"/>
            <a:ext cx="4959350" cy="61341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2230"/>
              </a:lnSpc>
              <a:spcBef>
                <a:spcPts val="315"/>
              </a:spcBef>
            </a:pPr>
            <a:r>
              <a:rPr sz="2000" dirty="0">
                <a:latin typeface="Arial"/>
                <a:cs typeface="Arial"/>
              </a:rPr>
              <a:t>Dipende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dall’intensità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del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campo:</a:t>
            </a:r>
            <a:r>
              <a:rPr sz="2000" spc="-10" dirty="0">
                <a:latin typeface="Arial"/>
                <a:cs typeface="Arial"/>
              </a:rPr>
              <a:t> dipenderà </a:t>
            </a:r>
            <a:r>
              <a:rPr sz="2000" dirty="0">
                <a:latin typeface="Arial"/>
                <a:cs typeface="Arial"/>
              </a:rPr>
              <a:t>da dove mi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trovo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7689" y="4699599"/>
            <a:ext cx="3822700" cy="210312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319520" y="6664290"/>
            <a:ext cx="3677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NB: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90%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dell’atmosfera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entro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16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km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7631" rIns="0" bIns="0" rtlCol="0">
            <a:spAutoFit/>
          </a:bodyPr>
          <a:lstStyle/>
          <a:p>
            <a:pPr marL="3716020">
              <a:lnSpc>
                <a:spcPts val="1845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0119">
              <a:lnSpc>
                <a:spcPct val="100000"/>
              </a:lnSpc>
              <a:spcBef>
                <a:spcPts val="100"/>
              </a:spcBef>
            </a:pPr>
            <a:r>
              <a:rPr dirty="0"/>
              <a:t>Esperimento:</a:t>
            </a:r>
            <a:r>
              <a:rPr spc="-20" dirty="0"/>
              <a:t> </a:t>
            </a:r>
            <a:r>
              <a:rPr dirty="0"/>
              <a:t>tubo</a:t>
            </a:r>
            <a:r>
              <a:rPr spc="-25" dirty="0"/>
              <a:t> </a:t>
            </a:r>
            <a:r>
              <a:rPr spc="-10" dirty="0"/>
              <a:t>catodico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4980" y="1275680"/>
            <a:ext cx="9759950" cy="48856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814320" y="6425530"/>
            <a:ext cx="4980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2975C5"/>
                </a:solidFill>
                <a:latin typeface="Arial"/>
                <a:cs typeface="Arial"/>
                <a:hlinkClick r:id="rId3"/>
              </a:rPr>
              <a:t>https://www.youtube.com/watch?v=xntCkPJAp54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7631" rIns="0" bIns="0" rtlCol="0">
            <a:spAutoFit/>
          </a:bodyPr>
          <a:lstStyle/>
          <a:p>
            <a:pPr marL="3716020">
              <a:lnSpc>
                <a:spcPts val="1845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" y="773907"/>
            <a:ext cx="5346691" cy="60150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2020" rtl="0">
              <a:defRPr/>
            </a:pPr>
            <a:endParaRPr lang="en-US" sz="1579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839A10-DC21-0FB8-A8E8-240E1479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7300" y="200025"/>
            <a:ext cx="4800600" cy="457200"/>
          </a:xfrm>
        </p:spPr>
        <p:txBody>
          <a:bodyPr anchor="t">
            <a:normAutofit fontScale="90000"/>
          </a:bodyPr>
          <a:lstStyle/>
          <a:p>
            <a:r>
              <a:rPr lang="it-IT" sz="2982" dirty="0">
                <a:solidFill>
                  <a:schemeClr val="tx1"/>
                </a:solidFill>
                <a:latin typeface="Arial" panose="020B0604020202020204" pitchFamily="34" charset="0"/>
                <a:ea typeface="STHupo" panose="02010800040101010101" pitchFamily="2" charset="-122"/>
                <a:cs typeface="Arial" panose="020B0604020202020204" pitchFamily="34" charset="0"/>
              </a:rPr>
              <a:t>I muoni e la relatività ristretta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6700" y="773907"/>
            <a:ext cx="5346691" cy="6015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2020" rtl="0">
              <a:defRPr/>
            </a:pPr>
            <a:endParaRPr lang="en-US" sz="1579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06849" y="4759471"/>
            <a:ext cx="401003" cy="40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2020" rtl="0">
              <a:defRPr/>
            </a:pPr>
            <a:endParaRPr lang="en-US" sz="1579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4" name="Segnaposto contenuto 13" descr="Immagine che contiene testo, diagramma, schermata, linea&#10;&#10;Descrizione generata automaticamente">
            <a:extLst>
              <a:ext uri="{FF2B5EF4-FFF2-40B4-BE49-F238E27FC236}">
                <a16:creationId xmlns:a16="http://schemas.microsoft.com/office/drawing/2014/main" id="{BBFA543B-41A6-8AA6-45E5-E4ACFAA78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9" y="2301181"/>
            <a:ext cx="5106050" cy="4215946"/>
          </a:xfr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93255EB-8059-C58C-CE22-81C91DD4FA41}"/>
              </a:ext>
            </a:extLst>
          </p:cNvPr>
          <p:cNvSpPr txBox="1"/>
          <p:nvPr/>
        </p:nvSpPr>
        <p:spPr>
          <a:xfrm>
            <a:off x="5374507" y="773907"/>
            <a:ext cx="5198563" cy="6032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802020" rtl="0">
              <a:defRPr/>
            </a:pPr>
            <a:r>
              <a:rPr lang="it-IT" sz="1579" kern="1200" dirty="0">
                <a:solidFill>
                  <a:prstClr val="black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La vita media dei muoni è </a:t>
            </a:r>
            <a:r>
              <a:rPr lang="it-IT" sz="3158" kern="1200" dirty="0">
                <a:solidFill>
                  <a:srgbClr val="4472C4"/>
                </a:solidFill>
                <a:highlight>
                  <a:srgbClr val="F2F2F2"/>
                </a:highlight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2,2</a:t>
            </a:r>
            <a:r>
              <a:rPr lang="el-GR" sz="3158" b="1" kern="1200" dirty="0">
                <a:solidFill>
                  <a:srgbClr val="4472C4"/>
                </a:solidFill>
                <a:highlight>
                  <a:srgbClr val="F2F2F2"/>
                </a:highlight>
                <a:latin typeface="roboto" panose="020F0502020204030204" pitchFamily="2" charset="0"/>
                <a:ea typeface="+mn-ea"/>
                <a:cs typeface="Aharoni" panose="02010803020104030203" pitchFamily="2" charset="-79"/>
              </a:rPr>
              <a:t>μ</a:t>
            </a:r>
            <a:r>
              <a:rPr lang="it-IT" sz="3158" b="1" kern="1200" dirty="0">
                <a:solidFill>
                  <a:srgbClr val="4472C4"/>
                </a:solidFill>
                <a:highlight>
                  <a:srgbClr val="F2F2F2"/>
                </a:highlight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</a:t>
            </a:r>
          </a:p>
          <a:p>
            <a:pPr algn="l" defTabSz="802020" rtl="0">
              <a:defRPr/>
            </a:pPr>
            <a:endParaRPr lang="it-IT" sz="1579" b="1" kern="1200" dirty="0">
              <a:solidFill>
                <a:prstClr val="black"/>
              </a:solidFill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algn="l" defTabSz="802020" rtl="0">
              <a:defRPr/>
            </a:pPr>
            <a:r>
              <a:rPr lang="it-IT" sz="1579" b="1" kern="1200" dirty="0">
                <a:solidFill>
                  <a:prstClr val="black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Pur viaggiando a velocità elevatissima, non dovrebbero riuscire a raggiungere il livello del mare: </a:t>
            </a:r>
          </a:p>
          <a:p>
            <a:pPr algn="l" defTabSz="802020" rtl="0">
              <a:defRPr/>
            </a:pPr>
            <a:r>
              <a:rPr lang="it-IT" sz="1579" b="1" kern="1200" dirty="0">
                <a:solidFill>
                  <a:prstClr val="black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percorrerebbero meno di </a:t>
            </a:r>
            <a:r>
              <a:rPr lang="it-IT" sz="3508" b="1" kern="1200" dirty="0">
                <a:solidFill>
                  <a:srgbClr val="4472C4"/>
                </a:solidFill>
                <a:highlight>
                  <a:srgbClr val="F2F2F2"/>
                </a:highlight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600</a:t>
            </a:r>
            <a:r>
              <a:rPr lang="it-IT" sz="3158" b="1" kern="1200" dirty="0">
                <a:solidFill>
                  <a:srgbClr val="4472C4"/>
                </a:solidFill>
                <a:highlight>
                  <a:srgbClr val="F2F2F2"/>
                </a:highlight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r>
              <a:rPr lang="it-IT" sz="2807" b="1" kern="1200" dirty="0">
                <a:solidFill>
                  <a:srgbClr val="4472C4"/>
                </a:solidFill>
                <a:highlight>
                  <a:srgbClr val="F2F2F2"/>
                </a:highlight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metri</a:t>
            </a:r>
            <a:r>
              <a:rPr lang="it-IT" sz="1579" b="1" kern="1200" dirty="0">
                <a:solidFill>
                  <a:prstClr val="black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.</a:t>
            </a:r>
          </a:p>
          <a:p>
            <a:pPr algn="l" defTabSz="802020" rtl="0">
              <a:defRPr/>
            </a:pPr>
            <a:endParaRPr lang="it-IT" sz="1579" b="1" kern="1200" dirty="0">
              <a:solidFill>
                <a:prstClr val="black"/>
              </a:solidFill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algn="l" defTabSz="802020" rtl="0">
              <a:defRPr/>
            </a:pPr>
            <a:r>
              <a:rPr lang="it-IT" sz="1579" b="1" kern="1200" dirty="0">
                <a:solidFill>
                  <a:prstClr val="black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Com’è possibile che giungano fino a noi?</a:t>
            </a:r>
          </a:p>
          <a:p>
            <a:pPr algn="l" defTabSz="802020" rtl="0">
              <a:defRPr/>
            </a:pPr>
            <a:endParaRPr lang="it-IT" sz="1579" b="1" kern="1200" dirty="0">
              <a:solidFill>
                <a:prstClr val="black"/>
              </a:solidFill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algn="l" defTabSz="802020" rtl="0">
              <a:defRPr/>
            </a:pPr>
            <a:endParaRPr lang="it-IT" sz="1579" b="1" kern="1200" dirty="0">
              <a:solidFill>
                <a:prstClr val="black"/>
              </a:solidFill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algn="l" defTabSz="802020" rtl="0">
              <a:defRPr/>
            </a:pPr>
            <a:endParaRPr lang="it-IT" sz="1579" b="1" kern="1200" dirty="0">
              <a:solidFill>
                <a:prstClr val="black"/>
              </a:solidFill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algn="l" defTabSz="802020" rtl="0">
              <a:defRPr/>
            </a:pPr>
            <a:endParaRPr lang="it-IT" sz="1579" b="1" kern="1200" dirty="0">
              <a:solidFill>
                <a:prstClr val="black"/>
              </a:solidFill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algn="l" defTabSz="802020" rtl="0">
              <a:defRPr/>
            </a:pPr>
            <a:endParaRPr lang="it-IT" sz="1579" b="1" kern="1200" dirty="0">
              <a:solidFill>
                <a:prstClr val="black"/>
              </a:solidFill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algn="l" defTabSz="802020" rtl="0">
              <a:defRPr/>
            </a:pPr>
            <a:endParaRPr lang="it-IT" sz="1579" b="1" kern="1200" dirty="0">
              <a:solidFill>
                <a:prstClr val="black"/>
              </a:solidFill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algn="l" defTabSz="802020" rtl="0">
              <a:defRPr/>
            </a:pPr>
            <a:endParaRPr lang="it-IT" sz="1579" b="1" kern="1200" dirty="0">
              <a:solidFill>
                <a:prstClr val="black"/>
              </a:solidFill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algn="l" defTabSz="802020" rtl="0">
              <a:defRPr/>
            </a:pPr>
            <a:endParaRPr lang="it-IT" sz="1579" b="1" kern="1200" dirty="0">
              <a:solidFill>
                <a:prstClr val="black"/>
              </a:solidFill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algn="l" defTabSz="802020" rtl="0">
              <a:defRPr/>
            </a:pPr>
            <a:r>
              <a:rPr lang="it-IT" sz="1579" b="1" kern="1200" dirty="0">
                <a:solidFill>
                  <a:prstClr val="black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La vita media di un muone si dilata fino a </a:t>
            </a:r>
            <a:r>
              <a:rPr lang="it-IT" sz="3158" b="1" kern="1200" dirty="0">
                <a:solidFill>
                  <a:srgbClr val="6666FF"/>
                </a:solidFill>
                <a:highlight>
                  <a:srgbClr val="F2F2F2"/>
                </a:highlight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64</a:t>
            </a:r>
            <a:r>
              <a:rPr lang="el-GR" sz="3158" b="1" kern="1200" dirty="0">
                <a:solidFill>
                  <a:srgbClr val="6666FF"/>
                </a:solidFill>
                <a:highlight>
                  <a:srgbClr val="F2F2F2"/>
                </a:highlight>
                <a:latin typeface="roboto" panose="020F0502020204030204" pitchFamily="2" charset="0"/>
                <a:ea typeface="+mn-ea"/>
                <a:cs typeface="Aharoni" panose="02010803020104030203" pitchFamily="2" charset="-79"/>
              </a:rPr>
              <a:t>μ</a:t>
            </a:r>
            <a:r>
              <a:rPr lang="it-IT" sz="3158" b="1" kern="1200" dirty="0">
                <a:solidFill>
                  <a:srgbClr val="6666FF"/>
                </a:solidFill>
                <a:highlight>
                  <a:srgbClr val="F2F2F2"/>
                </a:highlight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</a:t>
            </a:r>
            <a:endParaRPr lang="it-IT" sz="3158" kern="1200" dirty="0">
              <a:solidFill>
                <a:srgbClr val="6666FF"/>
              </a:solidFill>
              <a:highlight>
                <a:srgbClr val="F2F2F2"/>
              </a:highlight>
              <a:latin typeface="Calibri" panose="020F0502020204030204"/>
              <a:ea typeface="+mn-ea"/>
              <a:cs typeface="+mn-cs"/>
            </a:endParaRPr>
          </a:p>
          <a:p>
            <a:pPr algn="l" defTabSz="802020" rtl="0">
              <a:defRPr/>
            </a:pPr>
            <a:r>
              <a:rPr lang="it-IT" sz="1579" kern="1200" dirty="0">
                <a:solidFill>
                  <a:prstClr val="black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Percorrendo i </a:t>
            </a:r>
            <a:r>
              <a:rPr lang="it-IT" sz="3508" kern="1200" dirty="0">
                <a:solidFill>
                  <a:srgbClr val="6666FF"/>
                </a:solidFill>
                <a:highlight>
                  <a:srgbClr val="F2F2F2"/>
                </a:highlight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12.000</a:t>
            </a:r>
            <a:r>
              <a:rPr lang="it-IT" sz="3158" kern="1200" dirty="0">
                <a:solidFill>
                  <a:srgbClr val="6666FF"/>
                </a:solidFill>
                <a:highlight>
                  <a:srgbClr val="F2F2F2"/>
                </a:highlight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</a:t>
            </a:r>
            <a:r>
              <a:rPr lang="it-IT" sz="1579" kern="1200" dirty="0">
                <a:solidFill>
                  <a:prstClr val="black"/>
                </a:solidFill>
                <a:highlight>
                  <a:srgbClr val="F2F2F2"/>
                </a:highlight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r>
              <a:rPr lang="it-IT" sz="1579" kern="1200" dirty="0">
                <a:solidFill>
                  <a:prstClr val="black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che lo separano dal livello del mare.</a:t>
            </a:r>
          </a:p>
          <a:p>
            <a:pPr algn="l" defTabSz="802020" rtl="0">
              <a:defRPr/>
            </a:pPr>
            <a:endParaRPr lang="it-IT" sz="1579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D5AF7D6-2E16-372A-FC3D-A242208A0C53}"/>
              </a:ext>
            </a:extLst>
          </p:cNvPr>
          <p:cNvSpPr/>
          <p:nvPr/>
        </p:nvSpPr>
        <p:spPr>
          <a:xfrm>
            <a:off x="3422797" y="2468767"/>
            <a:ext cx="1747968" cy="113840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2020" rtl="0">
              <a:defRPr/>
            </a:pPr>
            <a:endParaRPr lang="it-IT" sz="1579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02BFCFA-04D2-D0CD-0E7A-DA35CA8A61AF}"/>
              </a:ext>
            </a:extLst>
          </p:cNvPr>
          <p:cNvSpPr/>
          <p:nvPr/>
        </p:nvSpPr>
        <p:spPr>
          <a:xfrm>
            <a:off x="389186" y="6123794"/>
            <a:ext cx="1506798" cy="2712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2020" rtl="0">
              <a:defRPr/>
            </a:pPr>
            <a:endParaRPr lang="it-IT" sz="1579" kern="120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0A9B42C6-018B-D01B-BA4A-EDABE2885452}"/>
                  </a:ext>
                </a:extLst>
              </p:cNvPr>
              <p:cNvSpPr/>
              <p:nvPr/>
            </p:nvSpPr>
            <p:spPr>
              <a:xfrm>
                <a:off x="3490980" y="2301181"/>
                <a:ext cx="1707592" cy="132047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02020" rt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579" i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it-IT" sz="1579" i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sz="1579" i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579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579" i="1" kern="1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579" i="1" kern="1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it-IT" sz="1579" i="1" kern="1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sz="1579" i="1" kern="1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1579" i="1" kern="1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1579" i="1" kern="1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it-IT" sz="1579" i="1" kern="12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it-IT" sz="1579" i="1" kern="12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579" i="1" kern="12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it-IT" sz="1579" i="1" kern="12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it-IT" sz="1579" i="1" kern="12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579" i="1" kern="12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it-IT" sz="1579" i="1" kern="12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it-IT" sz="1579" kern="1200" dirty="0">
                  <a:solidFill>
                    <a:prstClr val="black"/>
                  </a:solidFill>
                  <a:latin typeface="Amasis MT Pro Medium" panose="020F0502020204030204" pitchFamily="18" charset="0"/>
                </a:endParaRPr>
              </a:p>
            </p:txBody>
          </p:sp>
        </mc:Choice>
        <mc:Fallback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0A9B42C6-018B-D01B-BA4A-EDABE28854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980" y="2301181"/>
                <a:ext cx="1707592" cy="13204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0DB51DE3-505B-C13D-37EB-A7B75CF43A1D}"/>
              </a:ext>
            </a:extLst>
          </p:cNvPr>
          <p:cNvGraphicFramePr/>
          <p:nvPr/>
        </p:nvGraphicFramePr>
        <p:xfrm>
          <a:off x="5531991" y="3204534"/>
          <a:ext cx="4976109" cy="1453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7CE1ACB8-D796-58CF-BA45-C0827C21A0B7}"/>
              </a:ext>
            </a:extLst>
          </p:cNvPr>
          <p:cNvCxnSpPr/>
          <p:nvPr/>
        </p:nvCxnSpPr>
        <p:spPr>
          <a:xfrm>
            <a:off x="317500" y="657225"/>
            <a:ext cx="9677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760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5" name="Rectangle 140">
            <a:extLst>
              <a:ext uri="{FF2B5EF4-FFF2-40B4-BE49-F238E27FC236}">
                <a16:creationId xmlns:a16="http://schemas.microsoft.com/office/drawing/2014/main" id="{AB43E7DC-5101-4E7C-ADB5-596311F53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73906"/>
            <a:ext cx="10690727" cy="6015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2020" rtl="0">
              <a:defRPr/>
            </a:pPr>
            <a:endParaRPr lang="en-US" sz="1579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6" name="Freeform: Shape 142">
            <a:extLst>
              <a:ext uri="{FF2B5EF4-FFF2-40B4-BE49-F238E27FC236}">
                <a16:creationId xmlns:a16="http://schemas.microsoft.com/office/drawing/2014/main" id="{1B8BCA7A-6464-4C53-A572-89B2B3C2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73906"/>
            <a:ext cx="10693400" cy="6015038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0976177 w 12192000"/>
              <a:gd name="connsiteY3" fmla="*/ 6858000 h 6858000"/>
              <a:gd name="connsiteX4" fmla="*/ 10997120 w 12192000"/>
              <a:gd name="connsiteY4" fmla="*/ 6851980 h 6858000"/>
              <a:gd name="connsiteX5" fmla="*/ 12094512 w 12192000"/>
              <a:gd name="connsiteY5" fmla="*/ 6315404 h 6858000"/>
              <a:gd name="connsiteX6" fmla="*/ 12191999 w 12192000"/>
              <a:gd name="connsiteY6" fmla="*/ 6239611 h 6858000"/>
              <a:gd name="connsiteX7" fmla="*/ 12191999 w 12192000"/>
              <a:gd name="connsiteY7" fmla="*/ 1104399 h 6858000"/>
              <a:gd name="connsiteX8" fmla="*/ 11979198 w 12192000"/>
              <a:gd name="connsiteY8" fmla="*/ 1051011 h 6858000"/>
              <a:gd name="connsiteX9" fmla="*/ 11742378 w 12192000"/>
              <a:gd name="connsiteY9" fmla="*/ 986227 h 6858000"/>
              <a:gd name="connsiteX10" fmla="*/ 12063968 w 12192000"/>
              <a:gd name="connsiteY10" fmla="*/ 729780 h 6858000"/>
              <a:gd name="connsiteX11" fmla="*/ 11572835 w 12192000"/>
              <a:gd name="connsiteY11" fmla="*/ 670151 h 6858000"/>
              <a:gd name="connsiteX12" fmla="*/ 11524844 w 12192000"/>
              <a:gd name="connsiteY12" fmla="*/ 671946 h 6858000"/>
              <a:gd name="connsiteX13" fmla="*/ 10560518 w 12192000"/>
              <a:gd name="connsiteY13" fmla="*/ 632492 h 6858000"/>
              <a:gd name="connsiteX14" fmla="*/ 9178169 w 12192000"/>
              <a:gd name="connsiteY14" fmla="*/ 501577 h 6858000"/>
              <a:gd name="connsiteX15" fmla="*/ 8033984 w 12192000"/>
              <a:gd name="connsiteY15" fmla="*/ 423121 h 6858000"/>
              <a:gd name="connsiteX16" fmla="*/ 6815795 w 12192000"/>
              <a:gd name="connsiteY16" fmla="*/ 270688 h 6858000"/>
              <a:gd name="connsiteX17" fmla="*/ 6757489 w 12192000"/>
              <a:gd name="connsiteY17" fmla="*/ 260880 h 6858000"/>
              <a:gd name="connsiteX18" fmla="*/ 6703217 w 12192000"/>
              <a:gd name="connsiteY18" fmla="*/ 290416 h 6858000"/>
              <a:gd name="connsiteX19" fmla="*/ 7005521 w 12192000"/>
              <a:gd name="connsiteY19" fmla="*/ 401154 h 6858000"/>
              <a:gd name="connsiteX20" fmla="*/ 6532779 w 12192000"/>
              <a:gd name="connsiteY20" fmla="*/ 342871 h 6858000"/>
              <a:gd name="connsiteX21" fmla="*/ 6524704 w 12192000"/>
              <a:gd name="connsiteY21" fmla="*/ 380529 h 6858000"/>
              <a:gd name="connsiteX22" fmla="*/ 7061587 w 12192000"/>
              <a:gd name="connsiteY22" fmla="*/ 523098 h 6858000"/>
              <a:gd name="connsiteX23" fmla="*/ 7013594 w 12192000"/>
              <a:gd name="connsiteY23" fmla="*/ 545070 h 6858000"/>
              <a:gd name="connsiteX24" fmla="*/ 6728335 w 12192000"/>
              <a:gd name="connsiteY24" fmla="*/ 489924 h 6858000"/>
              <a:gd name="connsiteX25" fmla="*/ 6670923 w 12192000"/>
              <a:gd name="connsiteY25" fmla="*/ 504270 h 6858000"/>
              <a:gd name="connsiteX26" fmla="*/ 6699180 w 12192000"/>
              <a:gd name="connsiteY26" fmla="*/ 571069 h 6858000"/>
              <a:gd name="connsiteX27" fmla="*/ 6822972 w 12192000"/>
              <a:gd name="connsiteY27" fmla="*/ 597073 h 6858000"/>
              <a:gd name="connsiteX28" fmla="*/ 7015839 w 12192000"/>
              <a:gd name="connsiteY28" fmla="*/ 753992 h 6858000"/>
              <a:gd name="connsiteX29" fmla="*/ 6723848 w 12192000"/>
              <a:gd name="connsiteY29" fmla="*/ 735160 h 6858000"/>
              <a:gd name="connsiteX30" fmla="*/ 6672268 w 12192000"/>
              <a:gd name="connsiteY30" fmla="*/ 773268 h 6858000"/>
              <a:gd name="connsiteX31" fmla="*/ 6652532 w 12192000"/>
              <a:gd name="connsiteY31" fmla="*/ 822585 h 6858000"/>
              <a:gd name="connsiteX32" fmla="*/ 6539505 w 12192000"/>
              <a:gd name="connsiteY32" fmla="*/ 863382 h 6858000"/>
              <a:gd name="connsiteX33" fmla="*/ 6717122 w 12192000"/>
              <a:gd name="connsiteY33" fmla="*/ 909114 h 6858000"/>
              <a:gd name="connsiteX34" fmla="*/ 6527397 w 12192000"/>
              <a:gd name="connsiteY34" fmla="*/ 909114 h 6858000"/>
              <a:gd name="connsiteX35" fmla="*/ 6309411 w 12192000"/>
              <a:gd name="connsiteY35" fmla="*/ 877731 h 6858000"/>
              <a:gd name="connsiteX36" fmla="*/ 6077077 w 12192000"/>
              <a:gd name="connsiteY36" fmla="*/ 887593 h 6858000"/>
              <a:gd name="connsiteX37" fmla="*/ 6076642 w 12192000"/>
              <a:gd name="connsiteY37" fmla="*/ 887537 h 6858000"/>
              <a:gd name="connsiteX38" fmla="*/ 6032390 w 12192000"/>
              <a:gd name="connsiteY38" fmla="*/ 898600 h 6858000"/>
              <a:gd name="connsiteX39" fmla="*/ 6008536 w 12192000"/>
              <a:gd name="connsiteY39" fmla="*/ 914503 h 6858000"/>
              <a:gd name="connsiteX40" fmla="*/ 5944926 w 12192000"/>
              <a:gd name="connsiteY40" fmla="*/ 922454 h 6858000"/>
              <a:gd name="connsiteX41" fmla="*/ 5929023 w 12192000"/>
              <a:gd name="connsiteY41" fmla="*/ 954259 h 6858000"/>
              <a:gd name="connsiteX42" fmla="*/ 5938641 w 12192000"/>
              <a:gd name="connsiteY42" fmla="*/ 983356 h 6858000"/>
              <a:gd name="connsiteX43" fmla="*/ 5941380 w 12192000"/>
              <a:gd name="connsiteY43" fmla="*/ 994243 h 6858000"/>
              <a:gd name="connsiteX44" fmla="*/ 6022639 w 12192000"/>
              <a:gd name="connsiteY44" fmla="*/ 1012399 h 6858000"/>
              <a:gd name="connsiteX45" fmla="*/ 6620687 w 12192000"/>
              <a:gd name="connsiteY45" fmla="*/ 1222947 h 6858000"/>
              <a:gd name="connsiteX46" fmla="*/ 6557895 w 12192000"/>
              <a:gd name="connsiteY46" fmla="*/ 1308577 h 6858000"/>
              <a:gd name="connsiteX47" fmla="*/ 6815348 w 12192000"/>
              <a:gd name="connsiteY47" fmla="*/ 1401831 h 6858000"/>
              <a:gd name="connsiteX48" fmla="*/ 6878591 w 12192000"/>
              <a:gd name="connsiteY48" fmla="*/ 1494187 h 6858000"/>
              <a:gd name="connsiteX49" fmla="*/ 6799202 w 12192000"/>
              <a:gd name="connsiteY49" fmla="*/ 1486118 h 6858000"/>
              <a:gd name="connsiteX50" fmla="*/ 6731027 w 12192000"/>
              <a:gd name="connsiteY50" fmla="*/ 1503602 h 6858000"/>
              <a:gd name="connsiteX51" fmla="*/ 6759282 w 12192000"/>
              <a:gd name="connsiteY51" fmla="*/ 1621067 h 6858000"/>
              <a:gd name="connsiteX52" fmla="*/ 7123035 w 12192000"/>
              <a:gd name="connsiteY52" fmla="*/ 1772603 h 6858000"/>
              <a:gd name="connsiteX53" fmla="*/ 7155777 w 12192000"/>
              <a:gd name="connsiteY53" fmla="*/ 1821919 h 6858000"/>
              <a:gd name="connsiteX54" fmla="*/ 7112270 w 12192000"/>
              <a:gd name="connsiteY54" fmla="*/ 1856890 h 6858000"/>
              <a:gd name="connsiteX55" fmla="*/ 6994755 w 12192000"/>
              <a:gd name="connsiteY55" fmla="*/ 1874821 h 6858000"/>
              <a:gd name="connsiteX56" fmla="*/ 7159364 w 12192000"/>
              <a:gd name="connsiteY56" fmla="*/ 2042948 h 6858000"/>
              <a:gd name="connsiteX57" fmla="*/ 7219467 w 12192000"/>
              <a:gd name="connsiteY57" fmla="*/ 2089573 h 6858000"/>
              <a:gd name="connsiteX58" fmla="*/ 7322179 w 12192000"/>
              <a:gd name="connsiteY58" fmla="*/ 2161756 h 6858000"/>
              <a:gd name="connsiteX59" fmla="*/ 7323974 w 12192000"/>
              <a:gd name="connsiteY59" fmla="*/ 2183724 h 6858000"/>
              <a:gd name="connsiteX60" fmla="*/ 7184034 w 12192000"/>
              <a:gd name="connsiteY60" fmla="*/ 2261285 h 6858000"/>
              <a:gd name="connsiteX61" fmla="*/ 6931516 w 12192000"/>
              <a:gd name="connsiteY61" fmla="*/ 2240212 h 6858000"/>
              <a:gd name="connsiteX62" fmla="*/ 7304686 w 12192000"/>
              <a:gd name="connsiteY62" fmla="*/ 2355883 h 6858000"/>
              <a:gd name="connsiteX63" fmla="*/ 6096813 w 12192000"/>
              <a:gd name="connsiteY63" fmla="*/ 2080160 h 6858000"/>
              <a:gd name="connsiteX64" fmla="*/ 6173959 w 12192000"/>
              <a:gd name="connsiteY64" fmla="*/ 2152340 h 6858000"/>
              <a:gd name="connsiteX65" fmla="*/ 6596469 w 12192000"/>
              <a:gd name="connsiteY65" fmla="*/ 2342432 h 6858000"/>
              <a:gd name="connsiteX66" fmla="*/ 6716224 w 12192000"/>
              <a:gd name="connsiteY66" fmla="*/ 2461690 h 6858000"/>
              <a:gd name="connsiteX67" fmla="*/ 6841810 w 12192000"/>
              <a:gd name="connsiteY67" fmla="*/ 2527594 h 6858000"/>
              <a:gd name="connsiteX68" fmla="*/ 7018080 w 12192000"/>
              <a:gd name="connsiteY68" fmla="*/ 2526249 h 6858000"/>
              <a:gd name="connsiteX69" fmla="*/ 7143217 w 12192000"/>
              <a:gd name="connsiteY69" fmla="*/ 2627573 h 6858000"/>
              <a:gd name="connsiteX70" fmla="*/ 7012697 w 12192000"/>
              <a:gd name="connsiteY70" fmla="*/ 2649094 h 6858000"/>
              <a:gd name="connsiteX71" fmla="*/ 6859752 w 12192000"/>
              <a:gd name="connsiteY71" fmla="*/ 2632505 h 6858000"/>
              <a:gd name="connsiteX72" fmla="*/ 6529636 w 12192000"/>
              <a:gd name="connsiteY72" fmla="*/ 2637883 h 6858000"/>
              <a:gd name="connsiteX73" fmla="*/ 6340360 w 12192000"/>
              <a:gd name="connsiteY73" fmla="*/ 2657610 h 6858000"/>
              <a:gd name="connsiteX74" fmla="*/ 5905294 w 12192000"/>
              <a:gd name="connsiteY74" fmla="*/ 2623984 h 6858000"/>
              <a:gd name="connsiteX75" fmla="*/ 5930860 w 12192000"/>
              <a:gd name="connsiteY75" fmla="*/ 2710066 h 6858000"/>
              <a:gd name="connsiteX76" fmla="*/ 5914710 w 12192000"/>
              <a:gd name="connsiteY76" fmla="*/ 2784935 h 6858000"/>
              <a:gd name="connsiteX77" fmla="*/ 5908433 w 12192000"/>
              <a:gd name="connsiteY77" fmla="*/ 2947683 h 6858000"/>
              <a:gd name="connsiteX78" fmla="*/ 5912470 w 12192000"/>
              <a:gd name="connsiteY78" fmla="*/ 2974134 h 6858000"/>
              <a:gd name="connsiteX79" fmla="*/ 5815141 w 12192000"/>
              <a:gd name="connsiteY79" fmla="*/ 2991171 h 6858000"/>
              <a:gd name="connsiteX80" fmla="*/ 6395082 w 12192000"/>
              <a:gd name="connsiteY80" fmla="*/ 3329661 h 6858000"/>
              <a:gd name="connsiteX81" fmla="*/ 6007557 w 12192000"/>
              <a:gd name="connsiteY81" fmla="*/ 3243581 h 6858000"/>
              <a:gd name="connsiteX82" fmla="*/ 5955079 w 12192000"/>
              <a:gd name="connsiteY82" fmla="*/ 3385704 h 6858000"/>
              <a:gd name="connsiteX83" fmla="*/ 6137180 w 12192000"/>
              <a:gd name="connsiteY83" fmla="*/ 3512133 h 6858000"/>
              <a:gd name="connsiteX84" fmla="*/ 6204457 w 12192000"/>
              <a:gd name="connsiteY84" fmla="*/ 3762302 h 6858000"/>
              <a:gd name="connsiteX85" fmla="*/ 6171716 w 12192000"/>
              <a:gd name="connsiteY85" fmla="*/ 3990952 h 6858000"/>
              <a:gd name="connsiteX86" fmla="*/ 6093674 w 12192000"/>
              <a:gd name="connsiteY86" fmla="*/ 4063580 h 6858000"/>
              <a:gd name="connsiteX87" fmla="*/ 5980645 w 12192000"/>
              <a:gd name="connsiteY87" fmla="*/ 4194045 h 6858000"/>
              <a:gd name="connsiteX88" fmla="*/ 5910676 w 12192000"/>
              <a:gd name="connsiteY88" fmla="*/ 4274743 h 6858000"/>
              <a:gd name="connsiteX89" fmla="*/ 5667577 w 12192000"/>
              <a:gd name="connsiteY89" fmla="*/ 4243362 h 6858000"/>
              <a:gd name="connsiteX90" fmla="*/ 5991859 w 12192000"/>
              <a:gd name="connsiteY90" fmla="*/ 4448252 h 6858000"/>
              <a:gd name="connsiteX91" fmla="*/ 5729024 w 12192000"/>
              <a:gd name="connsiteY91" fmla="*/ 4422695 h 6858000"/>
              <a:gd name="connsiteX92" fmla="*/ 5643357 w 12192000"/>
              <a:gd name="connsiteY92" fmla="*/ 4437041 h 6858000"/>
              <a:gd name="connsiteX93" fmla="*/ 5692243 w 12192000"/>
              <a:gd name="connsiteY93" fmla="*/ 4503395 h 6858000"/>
              <a:gd name="connsiteX94" fmla="*/ 5885111 w 12192000"/>
              <a:gd name="connsiteY94" fmla="*/ 4615926 h 6858000"/>
              <a:gd name="connsiteX95" fmla="*/ 6282503 w 12192000"/>
              <a:gd name="connsiteY95" fmla="*/ 4920793 h 6858000"/>
              <a:gd name="connsiteX96" fmla="*/ 5897668 w 12192000"/>
              <a:gd name="connsiteY96" fmla="*/ 4780915 h 6858000"/>
              <a:gd name="connsiteX97" fmla="*/ 6303132 w 12192000"/>
              <a:gd name="connsiteY97" fmla="*/ 5094297 h 6858000"/>
              <a:gd name="connsiteX98" fmla="*/ 6393287 w 12192000"/>
              <a:gd name="connsiteY98" fmla="*/ 5198310 h 6858000"/>
              <a:gd name="connsiteX99" fmla="*/ 6575386 w 12192000"/>
              <a:gd name="connsiteY99" fmla="*/ 5456548 h 6858000"/>
              <a:gd name="connsiteX100" fmla="*/ 6566415 w 12192000"/>
              <a:gd name="connsiteY100" fmla="*/ 5485690 h 6858000"/>
              <a:gd name="connsiteX101" fmla="*/ 6356059 w 12192000"/>
              <a:gd name="connsiteY101" fmla="*/ 5443995 h 6858000"/>
              <a:gd name="connsiteX102" fmla="*/ 6628762 w 12192000"/>
              <a:gd name="connsiteY102" fmla="*/ 5660990 h 6858000"/>
              <a:gd name="connsiteX103" fmla="*/ 6910436 w 12192000"/>
              <a:gd name="connsiteY103" fmla="*/ 5827767 h 6858000"/>
              <a:gd name="connsiteX104" fmla="*/ 6710393 w 12192000"/>
              <a:gd name="connsiteY104" fmla="*/ 5802214 h 6858000"/>
              <a:gd name="connsiteX105" fmla="*/ 6435448 w 12192000"/>
              <a:gd name="connsiteY105" fmla="*/ 5706719 h 6858000"/>
              <a:gd name="connsiteX106" fmla="*/ 6339913 w 12192000"/>
              <a:gd name="connsiteY106" fmla="*/ 5742586 h 6858000"/>
              <a:gd name="connsiteX107" fmla="*/ 6600503 w 12192000"/>
              <a:gd name="connsiteY107" fmla="*/ 5900398 h 6858000"/>
              <a:gd name="connsiteX108" fmla="*/ 6749863 w 12192000"/>
              <a:gd name="connsiteY108" fmla="*/ 5973478 h 6858000"/>
              <a:gd name="connsiteX109" fmla="*/ 6809515 w 12192000"/>
              <a:gd name="connsiteY109" fmla="*/ 6029519 h 6858000"/>
              <a:gd name="connsiteX110" fmla="*/ 6979954 w 12192000"/>
              <a:gd name="connsiteY110" fmla="*/ 6229474 h 6858000"/>
              <a:gd name="connsiteX111" fmla="*/ 7480509 w 12192000"/>
              <a:gd name="connsiteY111" fmla="*/ 6447812 h 6858000"/>
              <a:gd name="connsiteX112" fmla="*/ 7948764 w 12192000"/>
              <a:gd name="connsiteY112" fmla="*/ 6719056 h 6858000"/>
              <a:gd name="connsiteX113" fmla="*/ 8221244 w 12192000"/>
              <a:gd name="connsiteY113" fmla="*/ 6848868 h 6858000"/>
              <a:gd name="connsiteX114" fmla="*/ 8242921 w 12192000"/>
              <a:gd name="connsiteY114" fmla="*/ 6858000 h 6858000"/>
              <a:gd name="connsiteX115" fmla="*/ 0 w 12192000"/>
              <a:gd name="connsiteY1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0976177" y="6858000"/>
                </a:lnTo>
                <a:lnTo>
                  <a:pt x="10997120" y="6851980"/>
                </a:lnTo>
                <a:cubicBezTo>
                  <a:pt x="11372760" y="6734361"/>
                  <a:pt x="11757137" y="6563389"/>
                  <a:pt x="12094512" y="6315404"/>
                </a:cubicBezTo>
                <a:lnTo>
                  <a:pt x="12191999" y="6239611"/>
                </a:lnTo>
                <a:lnTo>
                  <a:pt x="12191999" y="1104399"/>
                </a:lnTo>
                <a:lnTo>
                  <a:pt x="11979198" y="1051011"/>
                </a:lnTo>
                <a:cubicBezTo>
                  <a:pt x="11902836" y="1030275"/>
                  <a:pt x="11824681" y="1008195"/>
                  <a:pt x="11742378" y="986227"/>
                </a:cubicBezTo>
                <a:cubicBezTo>
                  <a:pt x="11843295" y="875936"/>
                  <a:pt x="12022257" y="888939"/>
                  <a:pt x="12063968" y="729780"/>
                </a:cubicBezTo>
                <a:cubicBezTo>
                  <a:pt x="11901155" y="688534"/>
                  <a:pt x="11729822" y="735611"/>
                  <a:pt x="11572835" y="670151"/>
                </a:cubicBezTo>
                <a:cubicBezTo>
                  <a:pt x="11559381" y="664325"/>
                  <a:pt x="11540990" y="670151"/>
                  <a:pt x="11524844" y="671946"/>
                </a:cubicBezTo>
                <a:cubicBezTo>
                  <a:pt x="11201459" y="706916"/>
                  <a:pt x="10879418" y="676432"/>
                  <a:pt x="10560518" y="632492"/>
                </a:cubicBezTo>
                <a:cubicBezTo>
                  <a:pt x="10101230" y="569728"/>
                  <a:pt x="9640146" y="529825"/>
                  <a:pt x="9178169" y="501577"/>
                </a:cubicBezTo>
                <a:cubicBezTo>
                  <a:pt x="8796475" y="478266"/>
                  <a:pt x="8413886" y="467955"/>
                  <a:pt x="8033984" y="423121"/>
                </a:cubicBezTo>
                <a:cubicBezTo>
                  <a:pt x="7627624" y="375150"/>
                  <a:pt x="7221712" y="320901"/>
                  <a:pt x="6815795" y="270688"/>
                </a:cubicBezTo>
                <a:cubicBezTo>
                  <a:pt x="6797407" y="268446"/>
                  <a:pt x="6777110" y="261384"/>
                  <a:pt x="6757489" y="260880"/>
                </a:cubicBezTo>
                <a:cubicBezTo>
                  <a:pt x="6737867" y="260376"/>
                  <a:pt x="6718916" y="266430"/>
                  <a:pt x="6703217" y="290416"/>
                </a:cubicBezTo>
                <a:cubicBezTo>
                  <a:pt x="6786642" y="353629"/>
                  <a:pt x="6892941" y="329867"/>
                  <a:pt x="7005521" y="401154"/>
                </a:cubicBezTo>
                <a:cubicBezTo>
                  <a:pt x="6822525" y="378735"/>
                  <a:pt x="6677649" y="360801"/>
                  <a:pt x="6532779" y="342871"/>
                </a:cubicBezTo>
                <a:cubicBezTo>
                  <a:pt x="6530087" y="355424"/>
                  <a:pt x="6527397" y="367976"/>
                  <a:pt x="6524704" y="380529"/>
                </a:cubicBezTo>
                <a:cubicBezTo>
                  <a:pt x="6709945" y="406980"/>
                  <a:pt x="6881280" y="475126"/>
                  <a:pt x="7061587" y="523098"/>
                </a:cubicBezTo>
                <a:cubicBezTo>
                  <a:pt x="7044990" y="552691"/>
                  <a:pt x="7028398" y="546862"/>
                  <a:pt x="7013594" y="545070"/>
                </a:cubicBezTo>
                <a:cubicBezTo>
                  <a:pt x="6917162" y="533412"/>
                  <a:pt x="6820730" y="521755"/>
                  <a:pt x="6728335" y="489924"/>
                </a:cubicBezTo>
                <a:cubicBezTo>
                  <a:pt x="6707702" y="482748"/>
                  <a:pt x="6682583" y="482748"/>
                  <a:pt x="6670923" y="504270"/>
                </a:cubicBezTo>
                <a:cubicBezTo>
                  <a:pt x="6654326" y="534757"/>
                  <a:pt x="6678097" y="554484"/>
                  <a:pt x="6699180" y="571069"/>
                </a:cubicBezTo>
                <a:cubicBezTo>
                  <a:pt x="6735959" y="599764"/>
                  <a:pt x="6780362" y="591695"/>
                  <a:pt x="6822972" y="597073"/>
                </a:cubicBezTo>
                <a:cubicBezTo>
                  <a:pt x="6936448" y="610972"/>
                  <a:pt x="6990720" y="654460"/>
                  <a:pt x="7015839" y="753992"/>
                </a:cubicBezTo>
                <a:cubicBezTo>
                  <a:pt x="6916264" y="713640"/>
                  <a:pt x="6820280" y="763407"/>
                  <a:pt x="6723848" y="735160"/>
                </a:cubicBezTo>
                <a:cubicBezTo>
                  <a:pt x="6698731" y="727988"/>
                  <a:pt x="6658813" y="738747"/>
                  <a:pt x="6672268" y="773268"/>
                </a:cubicBezTo>
                <a:cubicBezTo>
                  <a:pt x="6684828" y="805550"/>
                  <a:pt x="6726540" y="828861"/>
                  <a:pt x="6652532" y="822585"/>
                </a:cubicBezTo>
                <a:cubicBezTo>
                  <a:pt x="6599609" y="818101"/>
                  <a:pt x="6495999" y="854418"/>
                  <a:pt x="6539505" y="863382"/>
                </a:cubicBezTo>
                <a:cubicBezTo>
                  <a:pt x="6594225" y="874593"/>
                  <a:pt x="6647600" y="890733"/>
                  <a:pt x="6717122" y="909114"/>
                </a:cubicBezTo>
                <a:cubicBezTo>
                  <a:pt x="6640423" y="939151"/>
                  <a:pt x="6585254" y="932874"/>
                  <a:pt x="6527397" y="909114"/>
                </a:cubicBezTo>
                <a:cubicBezTo>
                  <a:pt x="6457427" y="880419"/>
                  <a:pt x="6366375" y="845451"/>
                  <a:pt x="6309411" y="877731"/>
                </a:cubicBezTo>
                <a:cubicBezTo>
                  <a:pt x="6224192" y="926151"/>
                  <a:pt x="6153325" y="895663"/>
                  <a:pt x="6077077" y="887593"/>
                </a:cubicBezTo>
                <a:lnTo>
                  <a:pt x="6076642" y="887537"/>
                </a:lnTo>
                <a:lnTo>
                  <a:pt x="6032390" y="898600"/>
                </a:lnTo>
                <a:cubicBezTo>
                  <a:pt x="6023409" y="901866"/>
                  <a:pt x="6017756" y="911989"/>
                  <a:pt x="6008536" y="914503"/>
                </a:cubicBezTo>
                <a:cubicBezTo>
                  <a:pt x="5987921" y="920125"/>
                  <a:pt x="5964038" y="912898"/>
                  <a:pt x="5944926" y="922454"/>
                </a:cubicBezTo>
                <a:cubicBezTo>
                  <a:pt x="5934324" y="927755"/>
                  <a:pt x="5934324" y="943657"/>
                  <a:pt x="5929023" y="954259"/>
                </a:cubicBezTo>
                <a:cubicBezTo>
                  <a:pt x="5933305" y="967105"/>
                  <a:pt x="5936344" y="975942"/>
                  <a:pt x="5938641" y="983356"/>
                </a:cubicBezTo>
                <a:lnTo>
                  <a:pt x="5941380" y="994243"/>
                </a:lnTo>
                <a:lnTo>
                  <a:pt x="6022639" y="1012399"/>
                </a:lnTo>
                <a:cubicBezTo>
                  <a:pt x="6231931" y="1059643"/>
                  <a:pt x="6435672" y="1112210"/>
                  <a:pt x="6620687" y="1222947"/>
                </a:cubicBezTo>
                <a:cubicBezTo>
                  <a:pt x="6604990" y="1244018"/>
                  <a:pt x="6525153" y="1304094"/>
                  <a:pt x="6557895" y="1308577"/>
                </a:cubicBezTo>
                <a:cubicBezTo>
                  <a:pt x="6649842" y="1321581"/>
                  <a:pt x="6731472" y="1365517"/>
                  <a:pt x="6815348" y="1401831"/>
                </a:cubicBezTo>
                <a:cubicBezTo>
                  <a:pt x="6851679" y="1417523"/>
                  <a:pt x="6895633" y="1438147"/>
                  <a:pt x="6878591" y="1494187"/>
                </a:cubicBezTo>
                <a:cubicBezTo>
                  <a:pt x="6847640" y="1509878"/>
                  <a:pt x="6824766" y="1487911"/>
                  <a:pt x="6799202" y="1486118"/>
                </a:cubicBezTo>
                <a:cubicBezTo>
                  <a:pt x="6773186" y="1484326"/>
                  <a:pt x="6714877" y="1495981"/>
                  <a:pt x="6731027" y="1503602"/>
                </a:cubicBezTo>
                <a:cubicBezTo>
                  <a:pt x="6804583" y="1538124"/>
                  <a:pt x="6672268" y="1621067"/>
                  <a:pt x="6759282" y="1621067"/>
                </a:cubicBezTo>
                <a:cubicBezTo>
                  <a:pt x="6905053" y="1621514"/>
                  <a:pt x="6982647" y="1768566"/>
                  <a:pt x="7123035" y="1772603"/>
                </a:cubicBezTo>
                <a:cubicBezTo>
                  <a:pt x="7145459" y="1773049"/>
                  <a:pt x="7156224" y="1799053"/>
                  <a:pt x="7155777" y="1821919"/>
                </a:cubicBezTo>
                <a:cubicBezTo>
                  <a:pt x="7155777" y="1849268"/>
                  <a:pt x="7135144" y="1854199"/>
                  <a:pt x="7112270" y="1856890"/>
                </a:cubicBezTo>
                <a:cubicBezTo>
                  <a:pt x="7077284" y="1860923"/>
                  <a:pt x="7040954" y="1821919"/>
                  <a:pt x="6994755" y="1874821"/>
                </a:cubicBezTo>
                <a:cubicBezTo>
                  <a:pt x="7077735" y="1905755"/>
                  <a:pt x="7160709" y="1936693"/>
                  <a:pt x="7159364" y="2042948"/>
                </a:cubicBezTo>
                <a:cubicBezTo>
                  <a:pt x="7158916" y="2071638"/>
                  <a:pt x="7193452" y="2082399"/>
                  <a:pt x="7219467" y="2089573"/>
                </a:cubicBezTo>
                <a:cubicBezTo>
                  <a:pt x="7262526" y="2101231"/>
                  <a:pt x="7298853" y="2121854"/>
                  <a:pt x="7322179" y="2161756"/>
                </a:cubicBezTo>
                <a:cubicBezTo>
                  <a:pt x="7321730" y="2169378"/>
                  <a:pt x="7321281" y="2177446"/>
                  <a:pt x="7323974" y="2183724"/>
                </a:cubicBezTo>
                <a:cubicBezTo>
                  <a:pt x="7316349" y="2280115"/>
                  <a:pt x="7253555" y="2277424"/>
                  <a:pt x="7184034" y="2261285"/>
                </a:cubicBezTo>
                <a:cubicBezTo>
                  <a:pt x="7101058" y="2241558"/>
                  <a:pt x="7018978" y="2205691"/>
                  <a:pt x="6931516" y="2240212"/>
                </a:cubicBezTo>
                <a:cubicBezTo>
                  <a:pt x="7054861" y="2286391"/>
                  <a:pt x="7188967" y="2289976"/>
                  <a:pt x="7304686" y="2355883"/>
                </a:cubicBezTo>
                <a:cubicBezTo>
                  <a:pt x="6881280" y="2367989"/>
                  <a:pt x="6507211" y="2159959"/>
                  <a:pt x="6096813" y="2080160"/>
                </a:cubicBezTo>
                <a:cubicBezTo>
                  <a:pt x="6110718" y="2133508"/>
                  <a:pt x="6143907" y="2144268"/>
                  <a:pt x="6173959" y="2152340"/>
                </a:cubicBezTo>
                <a:cubicBezTo>
                  <a:pt x="6325561" y="2192691"/>
                  <a:pt x="6458320" y="2272943"/>
                  <a:pt x="6596469" y="2342432"/>
                </a:cubicBezTo>
                <a:cubicBezTo>
                  <a:pt x="6653429" y="2371125"/>
                  <a:pt x="6694695" y="2399820"/>
                  <a:pt x="6716224" y="2461690"/>
                </a:cubicBezTo>
                <a:cubicBezTo>
                  <a:pt x="6735511" y="2517732"/>
                  <a:pt x="6772739" y="2543736"/>
                  <a:pt x="6841810" y="2527594"/>
                </a:cubicBezTo>
                <a:cubicBezTo>
                  <a:pt x="6897875" y="2514144"/>
                  <a:pt x="6959322" y="2521317"/>
                  <a:pt x="7018080" y="2526249"/>
                </a:cubicBezTo>
                <a:cubicBezTo>
                  <a:pt x="7085808" y="2531629"/>
                  <a:pt x="7161607" y="2594845"/>
                  <a:pt x="7143217" y="2627573"/>
                </a:cubicBezTo>
                <a:cubicBezTo>
                  <a:pt x="7111823" y="2683166"/>
                  <a:pt x="7059345" y="2655370"/>
                  <a:pt x="7012697" y="2649094"/>
                </a:cubicBezTo>
                <a:cubicBezTo>
                  <a:pt x="6959771" y="2641473"/>
                  <a:pt x="6861547" y="2625779"/>
                  <a:pt x="6859752" y="2632505"/>
                </a:cubicBezTo>
                <a:cubicBezTo>
                  <a:pt x="6825212" y="2771936"/>
                  <a:pt x="6582114" y="2650439"/>
                  <a:pt x="6529636" y="2637883"/>
                </a:cubicBezTo>
                <a:cubicBezTo>
                  <a:pt x="6464154" y="2622192"/>
                  <a:pt x="6402705" y="2650887"/>
                  <a:pt x="6340360" y="2657610"/>
                </a:cubicBezTo>
                <a:cubicBezTo>
                  <a:pt x="6284743" y="2663887"/>
                  <a:pt x="5970330" y="2683166"/>
                  <a:pt x="5905294" y="2623984"/>
                </a:cubicBezTo>
                <a:cubicBezTo>
                  <a:pt x="5896322" y="2670163"/>
                  <a:pt x="5915159" y="2688993"/>
                  <a:pt x="5930860" y="2710066"/>
                </a:cubicBezTo>
                <a:cubicBezTo>
                  <a:pt x="5952838" y="2740102"/>
                  <a:pt x="5956426" y="2761175"/>
                  <a:pt x="5914710" y="2784935"/>
                </a:cubicBezTo>
                <a:cubicBezTo>
                  <a:pt x="5795853" y="2853086"/>
                  <a:pt x="5797649" y="2855325"/>
                  <a:pt x="5908433" y="2947683"/>
                </a:cubicBezTo>
                <a:cubicBezTo>
                  <a:pt x="5913818" y="2951715"/>
                  <a:pt x="5911572" y="2965167"/>
                  <a:pt x="5912470" y="2974134"/>
                </a:cubicBezTo>
                <a:cubicBezTo>
                  <a:pt x="5883316" y="2988480"/>
                  <a:pt x="5849228" y="2952613"/>
                  <a:pt x="5815141" y="2991171"/>
                </a:cubicBezTo>
                <a:cubicBezTo>
                  <a:pt x="5963601" y="3160638"/>
                  <a:pt x="6190105" y="3202332"/>
                  <a:pt x="6395082" y="3329661"/>
                </a:cubicBezTo>
                <a:cubicBezTo>
                  <a:pt x="6229127" y="3371803"/>
                  <a:pt x="6129555" y="3224751"/>
                  <a:pt x="6007557" y="3243581"/>
                </a:cubicBezTo>
                <a:cubicBezTo>
                  <a:pt x="5946560" y="3289760"/>
                  <a:pt x="6127760" y="3363734"/>
                  <a:pt x="5955079" y="3385704"/>
                </a:cubicBezTo>
                <a:cubicBezTo>
                  <a:pt x="6029985" y="3426052"/>
                  <a:pt x="6085601" y="3465503"/>
                  <a:pt x="6137180" y="3512133"/>
                </a:cubicBezTo>
                <a:cubicBezTo>
                  <a:pt x="6229127" y="3595522"/>
                  <a:pt x="6247069" y="3650219"/>
                  <a:pt x="6204457" y="3762302"/>
                </a:cubicBezTo>
                <a:cubicBezTo>
                  <a:pt x="6176648" y="3835828"/>
                  <a:pt x="6135833" y="3903528"/>
                  <a:pt x="6171716" y="3990952"/>
                </a:cubicBezTo>
                <a:cubicBezTo>
                  <a:pt x="6196832" y="4051028"/>
                  <a:pt x="6186964" y="4090479"/>
                  <a:pt x="6093674" y="4063580"/>
                </a:cubicBezTo>
                <a:cubicBezTo>
                  <a:pt x="5993205" y="4034885"/>
                  <a:pt x="5955530" y="4088685"/>
                  <a:pt x="5980645" y="4194045"/>
                </a:cubicBezTo>
                <a:cubicBezTo>
                  <a:pt x="5996791" y="4261744"/>
                  <a:pt x="5979747" y="4282366"/>
                  <a:pt x="5910676" y="4274743"/>
                </a:cubicBezTo>
                <a:cubicBezTo>
                  <a:pt x="5834426" y="4266226"/>
                  <a:pt x="5761765" y="4221841"/>
                  <a:pt x="5667577" y="4243362"/>
                </a:cubicBezTo>
                <a:cubicBezTo>
                  <a:pt x="5742928" y="4366207"/>
                  <a:pt x="5903948" y="4331236"/>
                  <a:pt x="5991859" y="4448252"/>
                </a:cubicBezTo>
                <a:cubicBezTo>
                  <a:pt x="5886904" y="4448697"/>
                  <a:pt x="5806617" y="4448252"/>
                  <a:pt x="5729024" y="4422695"/>
                </a:cubicBezTo>
                <a:cubicBezTo>
                  <a:pt x="5696728" y="4412381"/>
                  <a:pt x="5661295" y="4401625"/>
                  <a:pt x="5643357" y="4437041"/>
                </a:cubicBezTo>
                <a:cubicBezTo>
                  <a:pt x="5622274" y="4479633"/>
                  <a:pt x="5665781" y="4495772"/>
                  <a:pt x="5692243" y="4503395"/>
                </a:cubicBezTo>
                <a:cubicBezTo>
                  <a:pt x="5766702" y="4524914"/>
                  <a:pt x="5823661" y="4576025"/>
                  <a:pt x="5885111" y="4615926"/>
                </a:cubicBezTo>
                <a:cubicBezTo>
                  <a:pt x="6020115" y="4703353"/>
                  <a:pt x="6168129" y="4776430"/>
                  <a:pt x="6282503" y="4920793"/>
                </a:cubicBezTo>
                <a:cubicBezTo>
                  <a:pt x="6138526" y="4884029"/>
                  <a:pt x="6031329" y="4798399"/>
                  <a:pt x="5897668" y="4780915"/>
                </a:cubicBezTo>
                <a:cubicBezTo>
                  <a:pt x="6013387" y="4912275"/>
                  <a:pt x="6162296" y="4998804"/>
                  <a:pt x="6303132" y="5094297"/>
                </a:cubicBezTo>
                <a:cubicBezTo>
                  <a:pt x="6343501" y="5121199"/>
                  <a:pt x="6384317" y="5139580"/>
                  <a:pt x="6393287" y="5198310"/>
                </a:cubicBezTo>
                <a:cubicBezTo>
                  <a:pt x="6410780" y="5312186"/>
                  <a:pt x="6463257" y="5406336"/>
                  <a:pt x="6575386" y="5456548"/>
                </a:cubicBezTo>
                <a:cubicBezTo>
                  <a:pt x="6576284" y="5457000"/>
                  <a:pt x="6570007" y="5474037"/>
                  <a:pt x="6566415" y="5485690"/>
                </a:cubicBezTo>
                <a:cubicBezTo>
                  <a:pt x="6497793" y="5489279"/>
                  <a:pt x="6443521" y="5422027"/>
                  <a:pt x="6356059" y="5443995"/>
                </a:cubicBezTo>
                <a:cubicBezTo>
                  <a:pt x="6439934" y="5535454"/>
                  <a:pt x="6509903" y="5617502"/>
                  <a:pt x="6628762" y="5660990"/>
                </a:cubicBezTo>
                <a:cubicBezTo>
                  <a:pt x="6723848" y="5695511"/>
                  <a:pt x="6841363" y="5715686"/>
                  <a:pt x="6910436" y="5827767"/>
                </a:cubicBezTo>
                <a:cubicBezTo>
                  <a:pt x="6830149" y="5849739"/>
                  <a:pt x="6770494" y="5821942"/>
                  <a:pt x="6710393" y="5802214"/>
                </a:cubicBezTo>
                <a:cubicBezTo>
                  <a:pt x="6618446" y="5771728"/>
                  <a:pt x="6527397" y="5737208"/>
                  <a:pt x="6435448" y="5706719"/>
                </a:cubicBezTo>
                <a:cubicBezTo>
                  <a:pt x="6400463" y="5695062"/>
                  <a:pt x="6362338" y="5686991"/>
                  <a:pt x="6339913" y="5742586"/>
                </a:cubicBezTo>
                <a:cubicBezTo>
                  <a:pt x="6456978" y="5754244"/>
                  <a:pt x="6526948" y="5829564"/>
                  <a:pt x="6600503" y="5900398"/>
                </a:cubicBezTo>
                <a:cubicBezTo>
                  <a:pt x="6641770" y="5940299"/>
                  <a:pt x="6675410" y="5993652"/>
                  <a:pt x="6749863" y="5973478"/>
                </a:cubicBezTo>
                <a:cubicBezTo>
                  <a:pt x="6788885" y="5962718"/>
                  <a:pt x="6813554" y="5992754"/>
                  <a:pt x="6809515" y="6029519"/>
                </a:cubicBezTo>
                <a:cubicBezTo>
                  <a:pt x="6794715" y="6159089"/>
                  <a:pt x="6885766" y="6204369"/>
                  <a:pt x="6979954" y="6229474"/>
                </a:cubicBezTo>
                <a:cubicBezTo>
                  <a:pt x="7158469" y="6276549"/>
                  <a:pt x="7306929" y="6387287"/>
                  <a:pt x="7480509" y="6447812"/>
                </a:cubicBezTo>
                <a:cubicBezTo>
                  <a:pt x="7649154" y="6506545"/>
                  <a:pt x="7779672" y="6645975"/>
                  <a:pt x="7948764" y="6719056"/>
                </a:cubicBezTo>
                <a:cubicBezTo>
                  <a:pt x="8040603" y="6758733"/>
                  <a:pt x="8129409" y="6806985"/>
                  <a:pt x="8221244" y="6848868"/>
                </a:cubicBezTo>
                <a:lnTo>
                  <a:pt x="82429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l" defTabSz="802020" rtl="0">
              <a:defRPr/>
            </a:pPr>
            <a:endParaRPr lang="en-US" sz="1579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6DFA3F1-8FC9-E77A-0843-96EA02CDD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71" y="1094151"/>
            <a:ext cx="4611529" cy="1509043"/>
          </a:xfrm>
        </p:spPr>
        <p:txBody>
          <a:bodyPr>
            <a:normAutofit/>
          </a:bodyPr>
          <a:lstStyle/>
          <a:p>
            <a:r>
              <a:rPr lang="it-IT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ea typeface="STHupo" panose="02010800040101010101" pitchFamily="2" charset="-122"/>
                <a:cs typeface="Arial" panose="020B0604020202020204" pitchFamily="34" charset="0"/>
              </a:rPr>
              <a:t>Effetto Est-Ovest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B317F40-421A-9243-D604-20785A02E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2562225"/>
            <a:ext cx="4535327" cy="3431084"/>
          </a:xfrm>
        </p:spPr>
        <p:txBody>
          <a:bodyPr>
            <a:normAutofit/>
          </a:bodyPr>
          <a:lstStyle/>
          <a:p>
            <a:r>
              <a:rPr lang="en-US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raggi</a:t>
            </a:r>
            <a:r>
              <a:rPr lang="en-US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cosmici</a:t>
            </a:r>
            <a:r>
              <a:rPr lang="en-US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vengono</a:t>
            </a:r>
            <a:r>
              <a:rPr lang="en-US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leggermente</a:t>
            </a:r>
            <a:r>
              <a:rPr lang="en-US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deviati</a:t>
            </a:r>
            <a:r>
              <a:rPr lang="en-US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verso Est per </a:t>
            </a:r>
            <a:r>
              <a:rPr lang="en-US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effetto</a:t>
            </a:r>
            <a:r>
              <a:rPr lang="en-US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del campo </a:t>
            </a:r>
            <a:r>
              <a:rPr lang="en-US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magnetico</a:t>
            </a:r>
            <a:r>
              <a:rPr lang="en-US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terrestre</a:t>
            </a:r>
            <a:r>
              <a:rPr lang="en-US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Alle </a:t>
            </a:r>
            <a:r>
              <a:rPr lang="en-US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nostre</a:t>
            </a:r>
            <a:r>
              <a:rPr lang="en-US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latitudini</a:t>
            </a:r>
            <a:r>
              <a:rPr lang="en-US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non è </a:t>
            </a:r>
            <a:r>
              <a:rPr lang="en-US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particolarmente</a:t>
            </a:r>
            <a:r>
              <a:rPr lang="en-US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evidente</a:t>
            </a:r>
            <a:r>
              <a:rPr lang="en-US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Il primo a </a:t>
            </a:r>
            <a:r>
              <a:rPr lang="en-US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teorizzare</a:t>
            </a:r>
            <a:r>
              <a:rPr lang="en-US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tale </a:t>
            </a:r>
            <a:r>
              <a:rPr lang="en-US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fenomeno</a:t>
            </a:r>
            <a:r>
              <a:rPr lang="en-US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fu Bruno Rossi, </a:t>
            </a:r>
            <a:r>
              <a:rPr lang="en-US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osservò</a:t>
            </a:r>
            <a:r>
              <a:rPr lang="en-US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successivamente</a:t>
            </a:r>
            <a:r>
              <a:rPr lang="en-US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Etiopia</a:t>
            </a:r>
            <a:r>
              <a:rPr lang="en-US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Immagine 13" descr="Immagine che contiene testo, mappa, cerchio, diagramma&#10;&#10;Descrizione generata automaticamente">
            <a:extLst>
              <a:ext uri="{FF2B5EF4-FFF2-40B4-BE49-F238E27FC236}">
                <a16:creationId xmlns:a16="http://schemas.microsoft.com/office/drawing/2014/main" id="{A5DC0F64-91A7-D106-B6C0-ECF5E12522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432" y="1252687"/>
            <a:ext cx="3860381" cy="39917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Immagine 8" descr="Immagine che contiene Viso umano, uomo, ritratto, bianco e nero&#10;&#10;Descrizione generata automaticamente">
            <a:extLst>
              <a:ext uri="{FF2B5EF4-FFF2-40B4-BE49-F238E27FC236}">
                <a16:creationId xmlns:a16="http://schemas.microsoft.com/office/drawing/2014/main" id="{5F275833-F187-2A70-19EC-5A765575BF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" t="18515" b="19389"/>
          <a:stretch/>
        </p:blipFill>
        <p:spPr>
          <a:xfrm>
            <a:off x="8197682" y="4802594"/>
            <a:ext cx="2132604" cy="17294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98461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83800" y="6909399"/>
            <a:ext cx="2298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Times New Roman"/>
                <a:cs typeface="Times New Roman"/>
              </a:rPr>
              <a:t>12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5290" y="768950"/>
            <a:ext cx="9880600" cy="0"/>
          </a:xfrm>
          <a:custGeom>
            <a:avLst/>
            <a:gdLst/>
            <a:ahLst/>
            <a:cxnLst/>
            <a:rect l="l" t="t" r="r" b="b"/>
            <a:pathLst>
              <a:path w="9880600">
                <a:moveTo>
                  <a:pt x="0" y="0"/>
                </a:moveTo>
                <a:lnTo>
                  <a:pt x="9880600" y="0"/>
                </a:lnTo>
              </a:path>
            </a:pathLst>
          </a:custGeom>
          <a:ln w="1797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7710">
              <a:lnSpc>
                <a:spcPct val="100000"/>
              </a:lnSpc>
              <a:spcBef>
                <a:spcPts val="100"/>
              </a:spcBef>
            </a:pPr>
            <a:r>
              <a:rPr dirty="0"/>
              <a:t>Come</a:t>
            </a:r>
            <a:r>
              <a:rPr spc="-30" dirty="0"/>
              <a:t> </a:t>
            </a:r>
            <a:r>
              <a:rPr dirty="0"/>
              <a:t>osservarli,</a:t>
            </a:r>
            <a:r>
              <a:rPr spc="-15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dirty="0"/>
              <a:t>grandi</a:t>
            </a:r>
            <a:r>
              <a:rPr spc="-15" dirty="0"/>
              <a:t> </a:t>
            </a:r>
            <a:r>
              <a:rPr spc="-10" dirty="0"/>
              <a:t>linee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8319" y="1102960"/>
            <a:ext cx="5149850" cy="439547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396240" algn="just">
              <a:lnSpc>
                <a:spcPct val="93400"/>
              </a:lnSpc>
              <a:spcBef>
                <a:spcPts val="240"/>
              </a:spcBef>
              <a:buClr>
                <a:srgbClr val="000000"/>
              </a:buClr>
              <a:buFont typeface="Arial"/>
              <a:buAutoNum type="arabicParenR"/>
              <a:tabLst>
                <a:tab pos="408940" algn="l"/>
              </a:tabLst>
            </a:pPr>
            <a:r>
              <a:rPr sz="1800" b="1" dirty="0">
                <a:solidFill>
                  <a:srgbClr val="7E00FF"/>
                </a:solidFill>
                <a:latin typeface="Arial"/>
                <a:cs typeface="Arial"/>
              </a:rPr>
              <a:t>ionizzazione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24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le</a:t>
            </a:r>
            <a:r>
              <a:rPr sz="1800" spc="24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particelle</a:t>
            </a:r>
            <a:r>
              <a:rPr sz="1800" spc="24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cariche</a:t>
            </a:r>
            <a:r>
              <a:rPr sz="1800" spc="24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che</a:t>
            </a:r>
            <a:r>
              <a:rPr sz="1800" spc="245" dirty="0">
                <a:latin typeface="Arial"/>
                <a:cs typeface="Arial"/>
              </a:rPr>
              <a:t>  </a:t>
            </a:r>
            <a:r>
              <a:rPr sz="1800" spc="-25" dirty="0">
                <a:latin typeface="Arial"/>
                <a:cs typeface="Arial"/>
              </a:rPr>
              <a:t>si </a:t>
            </a:r>
            <a:r>
              <a:rPr sz="1800" dirty="0">
                <a:latin typeface="Arial"/>
                <a:cs typeface="Arial"/>
              </a:rPr>
              <a:t>muovono</a:t>
            </a:r>
            <a:r>
              <a:rPr sz="1800" spc="22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2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2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mezzo</a:t>
            </a:r>
            <a:r>
              <a:rPr sz="1800" spc="22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strappano</a:t>
            </a:r>
            <a:r>
              <a:rPr sz="1800" spc="2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gli</a:t>
            </a:r>
            <a:r>
              <a:rPr sz="1800" spc="2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elettroni</a:t>
            </a:r>
            <a:r>
              <a:rPr sz="1800" spc="2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agli </a:t>
            </a:r>
            <a:r>
              <a:rPr sz="1800" dirty="0">
                <a:latin typeface="Arial"/>
                <a:cs typeface="Arial"/>
              </a:rPr>
              <a:t>atomi</a:t>
            </a:r>
            <a:r>
              <a:rPr sz="1800" spc="19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20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materiale,</a:t>
            </a:r>
            <a:r>
              <a:rPr sz="1800" spc="21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ad</a:t>
            </a:r>
            <a:r>
              <a:rPr sz="1800" spc="19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esempio</a:t>
            </a:r>
            <a:r>
              <a:rPr sz="1800" spc="20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osservo</a:t>
            </a:r>
            <a:r>
              <a:rPr sz="1800" spc="204" dirty="0">
                <a:latin typeface="Arial"/>
                <a:cs typeface="Arial"/>
              </a:rPr>
              <a:t>  </a:t>
            </a:r>
            <a:r>
              <a:rPr sz="1800" spc="-25" dirty="0">
                <a:latin typeface="Arial"/>
                <a:cs typeface="Arial"/>
              </a:rPr>
              <a:t>un </a:t>
            </a:r>
            <a:r>
              <a:rPr sz="1800" dirty="0">
                <a:latin typeface="Arial"/>
                <a:cs typeface="Arial"/>
              </a:rPr>
              <a:t>segnale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elettrico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luminoso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1675" dirty="0">
                <a:latin typeface="Calibri"/>
                <a:cs typeface="Calibri"/>
              </a:rPr>
              <a:t>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AutoNum type="arabicParenR"/>
            </a:pPr>
            <a:endParaRPr sz="1650">
              <a:latin typeface="Calibri"/>
              <a:cs typeface="Calibri"/>
            </a:endParaRPr>
          </a:p>
          <a:p>
            <a:pPr marL="12700" marR="5080" indent="424180" algn="just">
              <a:lnSpc>
                <a:spcPct val="93300"/>
              </a:lnSpc>
              <a:buClr>
                <a:srgbClr val="000000"/>
              </a:buClr>
              <a:buFont typeface="Arial"/>
              <a:buAutoNum type="arabicParenR"/>
              <a:tabLst>
                <a:tab pos="436880" algn="l"/>
              </a:tabLst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radiazione</a:t>
            </a:r>
            <a:r>
              <a:rPr sz="1800" b="1" spc="345" dirty="0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Cherenkov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35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particelle</a:t>
            </a:r>
            <a:r>
              <a:rPr sz="1800" spc="34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che</a:t>
            </a:r>
            <a:r>
              <a:rPr sz="1800" spc="350" dirty="0">
                <a:latin typeface="Arial"/>
                <a:cs typeface="Arial"/>
              </a:rPr>
              <a:t>  </a:t>
            </a:r>
            <a:r>
              <a:rPr sz="1800" spc="-25" dirty="0">
                <a:latin typeface="Arial"/>
                <a:cs typeface="Arial"/>
              </a:rPr>
              <a:t>si </a:t>
            </a:r>
            <a:r>
              <a:rPr sz="1800" dirty="0">
                <a:latin typeface="Arial"/>
                <a:cs typeface="Arial"/>
              </a:rPr>
              <a:t>muovono</a:t>
            </a:r>
            <a:r>
              <a:rPr sz="1800" spc="1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20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velocità</a:t>
            </a:r>
            <a:r>
              <a:rPr sz="1800" spc="2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maggiore</a:t>
            </a:r>
            <a:r>
              <a:rPr sz="1800" spc="20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</a:t>
            </a:r>
            <a:r>
              <a:rPr sz="1800" spc="2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quella</a:t>
            </a:r>
            <a:r>
              <a:rPr sz="1800" spc="1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della</a:t>
            </a:r>
            <a:r>
              <a:rPr sz="1800" spc="20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luce </a:t>
            </a:r>
            <a:r>
              <a:rPr sz="1800" dirty="0">
                <a:latin typeface="Arial"/>
                <a:cs typeface="Arial"/>
              </a:rPr>
              <a:t>nel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mezzo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emettono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segnale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luminoso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Arial"/>
              <a:cs typeface="Arial"/>
            </a:endParaRPr>
          </a:p>
          <a:p>
            <a:pPr marL="12700" marR="6985" algn="just">
              <a:lnSpc>
                <a:spcPts val="202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Vari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altri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meccanismi,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questi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sono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principali,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e </a:t>
            </a:r>
            <a:r>
              <a:rPr sz="1800" dirty="0">
                <a:latin typeface="Arial"/>
                <a:cs typeface="Arial"/>
              </a:rPr>
              <a:t>quelli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menzioneremo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oggi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Arial"/>
              <a:cs typeface="Arial"/>
            </a:endParaRPr>
          </a:p>
          <a:p>
            <a:pPr marL="12700" marR="5715" algn="just">
              <a:lnSpc>
                <a:spcPct val="93300"/>
              </a:lnSpc>
            </a:pPr>
            <a:r>
              <a:rPr sz="1800" dirty="0">
                <a:latin typeface="Arial"/>
                <a:cs typeface="Arial"/>
              </a:rPr>
              <a:t>Ricordate:</a:t>
            </a:r>
            <a:r>
              <a:rPr sz="1800" spc="29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posso</a:t>
            </a:r>
            <a:r>
              <a:rPr sz="1800" spc="29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sfruttare</a:t>
            </a:r>
            <a:r>
              <a:rPr sz="1800" spc="29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295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produzione</a:t>
            </a:r>
            <a:r>
              <a:rPr sz="1800" b="1" spc="280" dirty="0">
                <a:latin typeface="Arial"/>
                <a:cs typeface="Arial"/>
              </a:rPr>
              <a:t>  </a:t>
            </a:r>
            <a:r>
              <a:rPr sz="1800" b="1" spc="-25" dirty="0">
                <a:latin typeface="Arial"/>
                <a:cs typeface="Arial"/>
              </a:rPr>
              <a:t>di </a:t>
            </a:r>
            <a:r>
              <a:rPr sz="1800" b="1" dirty="0">
                <a:latin typeface="Arial"/>
                <a:cs typeface="Arial"/>
              </a:rPr>
              <a:t>secondari</a:t>
            </a:r>
            <a:r>
              <a:rPr sz="1800" b="1" spc="1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1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non</a:t>
            </a:r>
            <a:r>
              <a:rPr sz="1800" spc="1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osservare</a:t>
            </a:r>
            <a:r>
              <a:rPr sz="1800" spc="1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direttamente</a:t>
            </a:r>
            <a:r>
              <a:rPr sz="1800" spc="1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il</a:t>
            </a:r>
            <a:r>
              <a:rPr sz="1800" spc="1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raggio </a:t>
            </a:r>
            <a:r>
              <a:rPr sz="1800" dirty="0">
                <a:latin typeface="Arial"/>
                <a:cs typeface="Arial"/>
              </a:rPr>
              <a:t>cosmico,</a:t>
            </a:r>
            <a:r>
              <a:rPr sz="1800" spc="1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</a:t>
            </a:r>
            <a:r>
              <a:rPr sz="1800" spc="1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1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sua</a:t>
            </a:r>
            <a:r>
              <a:rPr sz="1800" spc="190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interazione</a:t>
            </a:r>
            <a:r>
              <a:rPr sz="1800" b="1" spc="1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con</a:t>
            </a:r>
            <a:r>
              <a:rPr sz="1800" b="1" spc="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il</a:t>
            </a:r>
            <a:r>
              <a:rPr sz="1800" b="1" spc="1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materiale </a:t>
            </a:r>
            <a:r>
              <a:rPr sz="1800" dirty="0">
                <a:latin typeface="Arial"/>
                <a:cs typeface="Arial"/>
              </a:rPr>
              <a:t>che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causa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l’emissione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particelle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secondarie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(es: </a:t>
            </a:r>
            <a:r>
              <a:rPr sz="1800" spc="-10" dirty="0">
                <a:latin typeface="Arial"/>
                <a:cs typeface="Arial"/>
              </a:rPr>
              <a:t>luce)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25969" y="4017610"/>
            <a:ext cx="3017520" cy="314579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1650" y="824830"/>
            <a:ext cx="3261359" cy="310133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96500" y="6944225"/>
            <a:ext cx="10160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45"/>
              </a:lnSpc>
            </a:pPr>
            <a:r>
              <a:rPr sz="1600" dirty="0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5290" y="768950"/>
            <a:ext cx="9880600" cy="0"/>
          </a:xfrm>
          <a:custGeom>
            <a:avLst/>
            <a:gdLst/>
            <a:ahLst/>
            <a:cxnLst/>
            <a:rect l="l" t="t" r="r" b="b"/>
            <a:pathLst>
              <a:path w="9880600">
                <a:moveTo>
                  <a:pt x="0" y="0"/>
                </a:moveTo>
                <a:lnTo>
                  <a:pt x="9880600" y="0"/>
                </a:lnTo>
              </a:path>
            </a:pathLst>
          </a:custGeom>
          <a:ln w="1797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7866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Scintillatori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630" y="1692240"/>
            <a:ext cx="9754870" cy="54864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666480" y="6680799"/>
            <a:ext cx="1647189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(credit: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KTH)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ts val="1739"/>
              </a:lnSpc>
            </a:pPr>
            <a:r>
              <a:rPr sz="1600" dirty="0">
                <a:latin typeface="Times New Roman"/>
                <a:cs typeface="Times New Roman"/>
              </a:rPr>
              <a:t>3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5150" y="814670"/>
            <a:ext cx="9355455" cy="811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9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La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ionizzazione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produce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luce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visibile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2010"/>
              </a:lnSpc>
              <a:spcBef>
                <a:spcPts val="120"/>
              </a:spcBef>
            </a:pPr>
            <a:r>
              <a:rPr sz="1800" dirty="0">
                <a:latin typeface="Arial"/>
                <a:cs typeface="Arial"/>
              </a:rPr>
              <a:t>Sono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telescopio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userete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voi: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misurerete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7F0000"/>
                </a:solidFill>
                <a:latin typeface="Arial"/>
                <a:cs typeface="Arial"/>
              </a:rPr>
              <a:t>il</a:t>
            </a:r>
            <a:r>
              <a:rPr sz="1800" b="1" spc="-2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7F0000"/>
                </a:solidFill>
                <a:latin typeface="Arial"/>
                <a:cs typeface="Arial"/>
              </a:rPr>
              <a:t>flusso</a:t>
            </a:r>
            <a:r>
              <a:rPr sz="1800" b="1" spc="-2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7F0000"/>
                </a:solidFill>
                <a:latin typeface="Arial"/>
                <a:cs typeface="Arial"/>
              </a:rPr>
              <a:t>di</a:t>
            </a:r>
            <a:r>
              <a:rPr sz="1800" b="1" spc="-1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7F0000"/>
                </a:solidFill>
                <a:latin typeface="Arial"/>
                <a:cs typeface="Arial"/>
              </a:rPr>
              <a:t>cosmici</a:t>
            </a:r>
            <a:r>
              <a:rPr sz="1800" b="1" spc="-2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7F0000"/>
                </a:solidFill>
                <a:latin typeface="Arial"/>
                <a:cs typeface="Arial"/>
              </a:rPr>
              <a:t>secondari</a:t>
            </a:r>
            <a:r>
              <a:rPr sz="1800" b="1" spc="-2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7F0000"/>
                </a:solidFill>
                <a:latin typeface="Arial"/>
                <a:cs typeface="Arial"/>
              </a:rPr>
              <a:t>in</a:t>
            </a:r>
            <a:r>
              <a:rPr sz="1800" b="1" spc="-1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7F0000"/>
                </a:solidFill>
                <a:latin typeface="Arial"/>
                <a:cs typeface="Arial"/>
              </a:rPr>
              <a:t>funzione </a:t>
            </a:r>
            <a:r>
              <a:rPr sz="1800" b="1" dirty="0">
                <a:solidFill>
                  <a:srgbClr val="7F0000"/>
                </a:solidFill>
                <a:latin typeface="Arial"/>
                <a:cs typeface="Arial"/>
              </a:rPr>
              <a:t>dell’angolo</a:t>
            </a:r>
            <a:r>
              <a:rPr sz="1800" b="1" spc="-3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7F0000"/>
                </a:solidFill>
                <a:latin typeface="Arial"/>
                <a:cs typeface="Arial"/>
              </a:rPr>
              <a:t>dalla</a:t>
            </a:r>
            <a:r>
              <a:rPr sz="1800" b="1" spc="-2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7F0000"/>
                </a:solidFill>
                <a:latin typeface="Arial"/>
                <a:cs typeface="Arial"/>
              </a:rPr>
              <a:t>verticale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>
            <a:extLst>
              <a:ext uri="{FF2B5EF4-FFF2-40B4-BE49-F238E27FC236}">
                <a16:creationId xmlns:a16="http://schemas.microsoft.com/office/drawing/2014/main" id="{3722118F-952E-A62A-9255-E60FADF27936}"/>
              </a:ext>
            </a:extLst>
          </p:cNvPr>
          <p:cNvSpPr>
            <a:spLocks noMove="1" noResize="1"/>
          </p:cNvSpPr>
          <p:nvPr/>
        </p:nvSpPr>
        <p:spPr>
          <a:xfrm>
            <a:off x="0" y="773906"/>
            <a:ext cx="10693396" cy="6015038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80201" tIns="40100" rIns="80201" bIns="40100" anchor="ctr" anchorCtr="1" compatLnSpc="1">
            <a:noAutofit/>
          </a:bodyPr>
          <a:lstStyle/>
          <a:p>
            <a:pPr algn="ctr" defTabSz="802020" rt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79" kern="120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F09A17C9-B2D9-E956-1CCA-4A0C220432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3923" y="4902760"/>
            <a:ext cx="7240262" cy="1029429"/>
          </a:xfrm>
        </p:spPr>
        <p:txBody>
          <a:bodyPr anchor="t">
            <a:noAutofit/>
          </a:bodyPr>
          <a:lstStyle/>
          <a:p>
            <a:pPr lvl="0"/>
            <a:r>
              <a:rPr lang="it-IT" dirty="0">
                <a:solidFill>
                  <a:srgbClr val="FFFFFF"/>
                </a:solidFill>
                <a:latin typeface="Arial" panose="020B0604020202020204" pitchFamily="34" charset="0"/>
                <a:ea typeface="STHupo" pitchFamily="2"/>
                <a:cs typeface="Arial" panose="020B0604020202020204" pitchFamily="34" charset="0"/>
              </a:rPr>
              <a:t>La misura del flusso di muoni: </a:t>
            </a:r>
            <a:br>
              <a:rPr lang="it-IT" dirty="0">
                <a:solidFill>
                  <a:srgbClr val="FFFFFF"/>
                </a:solidFill>
                <a:latin typeface="Arial" panose="020B0604020202020204" pitchFamily="34" charset="0"/>
                <a:ea typeface="STHupo" pitchFamily="2"/>
                <a:cs typeface="Arial" panose="020B0604020202020204" pitchFamily="34" charset="0"/>
              </a:rPr>
            </a:br>
            <a:r>
              <a:rPr lang="it-IT" dirty="0">
                <a:solidFill>
                  <a:srgbClr val="FFFFFF"/>
                </a:solidFill>
                <a:latin typeface="Arial" panose="020B0604020202020204" pitchFamily="34" charset="0"/>
                <a:ea typeface="STHupo" pitchFamily="2"/>
                <a:cs typeface="Arial" panose="020B0604020202020204" pitchFamily="34" charset="0"/>
              </a:rPr>
              <a:t>la nostra strumentazione</a:t>
            </a:r>
            <a:endParaRPr lang="it-IT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egnaposto contenuto 4" descr="Immagine che contiene macchina, ingegneria, acciaio, interno&#10;&#10;Descrizione generata automaticamente">
            <a:extLst>
              <a:ext uri="{FF2B5EF4-FFF2-40B4-BE49-F238E27FC236}">
                <a16:creationId xmlns:a16="http://schemas.microsoft.com/office/drawing/2014/main" id="{F97DFB44-4015-CA15-A14E-2ACFBDC356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" b="27526"/>
          <a:stretch>
            <a:fillRect/>
          </a:stretch>
        </p:blipFill>
        <p:spPr>
          <a:xfrm>
            <a:off x="16" y="773915"/>
            <a:ext cx="3508755" cy="34249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magine 6" descr="Immagine che contiene persona, vestiti, macchina, elettronica&#10;&#10;Descrizione generata automaticamente">
            <a:extLst>
              <a:ext uri="{FF2B5EF4-FFF2-40B4-BE49-F238E27FC236}">
                <a16:creationId xmlns:a16="http://schemas.microsoft.com/office/drawing/2014/main" id="{002D82DD-A2AA-C444-79FA-69F0B21BF5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95" b="20437"/>
          <a:stretch>
            <a:fillRect/>
          </a:stretch>
        </p:blipFill>
        <p:spPr>
          <a:xfrm>
            <a:off x="3675862" y="773915"/>
            <a:ext cx="3341681" cy="34249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magine 8" descr="Immagine che contiene testo, Dispositivo di output, interno, elettronica&#10;&#10;Descrizione generata automaticamente">
            <a:extLst>
              <a:ext uri="{FF2B5EF4-FFF2-40B4-BE49-F238E27FC236}">
                <a16:creationId xmlns:a16="http://schemas.microsoft.com/office/drawing/2014/main" id="{7D1B0663-314C-3C3A-9FF1-82C87F4C796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45" b="23306"/>
          <a:stretch>
            <a:fillRect/>
          </a:stretch>
        </p:blipFill>
        <p:spPr>
          <a:xfrm>
            <a:off x="7184625" y="773907"/>
            <a:ext cx="3508772" cy="3515709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7" name="Group 26">
            <a:extLst>
              <a:ext uri="{FF2B5EF4-FFF2-40B4-BE49-F238E27FC236}">
                <a16:creationId xmlns:a16="http://schemas.microsoft.com/office/drawing/2014/main" id="{C1D476A4-6F10-73CA-8D0C-FEE5E65072D2}"/>
              </a:ext>
            </a:extLst>
          </p:cNvPr>
          <p:cNvGrpSpPr/>
          <p:nvPr/>
        </p:nvGrpSpPr>
        <p:grpSpPr>
          <a:xfrm>
            <a:off x="0" y="3869124"/>
            <a:ext cx="10693396" cy="664099"/>
            <a:chOff x="0" y="3528989"/>
            <a:chExt cx="12191996" cy="757168"/>
          </a:xfrm>
        </p:grpSpPr>
        <p:sp>
          <p:nvSpPr>
            <p:cNvPr id="8" name="Freeform: Shape 27">
              <a:extLst>
                <a:ext uri="{FF2B5EF4-FFF2-40B4-BE49-F238E27FC236}">
                  <a16:creationId xmlns:a16="http://schemas.microsoft.com/office/drawing/2014/main" id="{B68B0B42-3152-E450-1C18-53060F680D7D}"/>
                </a:ext>
              </a:extLst>
            </p:cNvPr>
            <p:cNvSpPr/>
            <p:nvPr/>
          </p:nvSpPr>
          <p:spPr>
            <a:xfrm>
              <a:off x="0" y="3528989"/>
              <a:ext cx="12191996" cy="7571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192000"/>
                <a:gd name="f7" fmla="val 757168"/>
                <a:gd name="f8" fmla="val 41653"/>
                <a:gd name="f9" fmla="val 6945"/>
                <a:gd name="f10" fmla="val 55151"/>
                <a:gd name="f11" fmla="val 9178"/>
                <a:gd name="f12" fmla="val 68996"/>
                <a:gd name="f13" fmla="val 11810"/>
                <a:gd name="f14" fmla="val 81317"/>
                <a:gd name="f15" fmla="val 15509"/>
                <a:gd name="f16" fmla="val 92911"/>
                <a:gd name="f17" fmla="val 18978"/>
                <a:gd name="f18" fmla="val 102562"/>
                <a:gd name="f19" fmla="val 24446"/>
                <a:gd name="f20" fmla="val 114150"/>
                <a:gd name="f21" fmla="val 28105"/>
                <a:gd name="f22" fmla="val 145644"/>
                <a:gd name="f23" fmla="val 37958"/>
                <a:gd name="f24" fmla="val 177914"/>
                <a:gd name="f25" fmla="val 47281"/>
                <a:gd name="f26" fmla="val 214865"/>
                <a:gd name="f27" fmla="val 58374"/>
                <a:gd name="f28" fmla="val 236680"/>
                <a:gd name="f29" fmla="val 42349"/>
                <a:gd name="f30" fmla="val 264438"/>
                <a:gd name="f31" fmla="val 53534"/>
                <a:gd name="f32" fmla="val 299237"/>
                <a:gd name="f33" fmla="val 63560"/>
                <a:gd name="f34" fmla="val 334763"/>
                <a:gd name="f35" fmla="val 73816"/>
                <a:gd name="f36" fmla="val 376093"/>
                <a:gd name="f37" fmla="val 78654"/>
                <a:gd name="f38" fmla="val 415570"/>
                <a:gd name="f39" fmla="val 83774"/>
                <a:gd name="f40" fmla="val 487949"/>
                <a:gd name="f41" fmla="val 93100"/>
                <a:gd name="f42" fmla="val 560804"/>
                <a:gd name="f43" fmla="val 100354"/>
                <a:gd name="f44" fmla="val 633210"/>
                <a:gd name="f45" fmla="val 109108"/>
                <a:gd name="f46" fmla="val 648566"/>
                <a:gd name="f47" fmla="val 111058"/>
                <a:gd name="f48" fmla="val 666073"/>
                <a:gd name="f49" fmla="val 114072"/>
                <a:gd name="f50" fmla="val 677567"/>
                <a:gd name="f51" fmla="val 119446"/>
                <a:gd name="f52" fmla="val 756262"/>
                <a:gd name="f53" fmla="val 155621"/>
                <a:gd name="f54" fmla="val 853422"/>
                <a:gd name="f55" fmla="val 169678"/>
                <a:gd name="f56" fmla="val 946429"/>
                <a:gd name="f57" fmla="val 171502"/>
                <a:gd name="f58" fmla="val 1019582"/>
                <a:gd name="f59" fmla="val 173044"/>
                <a:gd name="f60" fmla="val 1091239"/>
                <a:gd name="f61" fmla="val 175083"/>
                <a:gd name="f62" fmla="val 1163367"/>
                <a:gd name="f63" fmla="val 182106"/>
                <a:gd name="f64" fmla="val 1168863"/>
                <a:gd name="f65" fmla="val 182586"/>
                <a:gd name="f66" fmla="val 1176224"/>
                <a:gd name="f67" fmla="val 182589"/>
                <a:gd name="f68" fmla="val 1180337"/>
                <a:gd name="f69" fmla="val 181279"/>
                <a:gd name="f70" fmla="val 1205822"/>
                <a:gd name="f71" fmla="val 172503"/>
                <a:gd name="f72" fmla="val 1231920"/>
                <a:gd name="f73" fmla="val 173109"/>
                <a:gd name="f74" fmla="val 1263939"/>
                <a:gd name="f75" fmla="val 173070"/>
                <a:gd name="f76" fmla="val 1309211"/>
                <a:gd name="f77" fmla="val 172961"/>
                <a:gd name="f78" fmla="val 1350592"/>
                <a:gd name="f79" fmla="val 176848"/>
                <a:gd name="f80" fmla="val 1392213"/>
                <a:gd name="f81" fmla="val 183225"/>
                <a:gd name="f82" fmla="val 1422516"/>
                <a:gd name="f83" fmla="val 187866"/>
                <a:gd name="f84" fmla="val 1453010"/>
                <a:gd name="f85" fmla="val 195759"/>
                <a:gd name="f86" fmla="val 1479752"/>
                <a:gd name="f87" fmla="val 205174"/>
                <a:gd name="f88" fmla="val 1516962"/>
                <a:gd name="f89" fmla="val 218381"/>
                <a:gd name="f90" fmla="val 1553071"/>
                <a:gd name="f91" fmla="val 224660"/>
                <a:gd name="f92" fmla="val 1589813"/>
                <a:gd name="f93" fmla="val 211706"/>
                <a:gd name="f94" fmla="val 1629541"/>
                <a:gd name="f95" fmla="val 197953"/>
                <a:gd name="f96" fmla="val 1673292"/>
                <a:gd name="f97" fmla="val 205778"/>
                <a:gd name="f98" fmla="val 1716264"/>
                <a:gd name="f99" fmla="val 207459"/>
                <a:gd name="f100" fmla="val 1734988"/>
                <a:gd name="f101" fmla="val 208248"/>
                <a:gd name="f102" fmla="val 1754789"/>
                <a:gd name="f103" fmla="val 209668"/>
                <a:gd name="f104" fmla="val 1772900"/>
                <a:gd name="f105" fmla="val 208137"/>
                <a:gd name="f106" fmla="val 1825381"/>
                <a:gd name="f107" fmla="val 203828"/>
                <a:gd name="f108" fmla="val 1876222"/>
                <a:gd name="f109" fmla="val 195808"/>
                <a:gd name="f110" fmla="val 1929319"/>
                <a:gd name="f111" fmla="val 193822"/>
                <a:gd name="f112" fmla="val 1958819"/>
                <a:gd name="f113" fmla="val 192698"/>
                <a:gd name="f114" fmla="val 1991232"/>
                <a:gd name="f115" fmla="val 199166"/>
                <a:gd name="f116" fmla="val 2021514"/>
                <a:gd name="f117" fmla="val 204186"/>
                <a:gd name="f118" fmla="val 2052154"/>
                <a:gd name="f119" fmla="val 209417"/>
                <a:gd name="f120" fmla="val 2082323"/>
                <a:gd name="f121" fmla="val 216530"/>
                <a:gd name="f122" fmla="val 2111753"/>
                <a:gd name="f123" fmla="val 223797"/>
                <a:gd name="f124" fmla="val 2131736"/>
                <a:gd name="f125" fmla="val 228659"/>
                <a:gd name="f126" fmla="val 2153567"/>
                <a:gd name="f127" fmla="val 233429"/>
                <a:gd name="f128" fmla="val 2169356"/>
                <a:gd name="f129" fmla="val 241125"/>
                <a:gd name="f130" fmla="val 2205243"/>
                <a:gd name="f131" fmla="val 258649"/>
                <a:gd name="f132" fmla="val 2242901"/>
                <a:gd name="f133" fmla="val 263295"/>
                <a:gd name="f134" fmla="val 2286638"/>
                <a:gd name="f135" fmla="val 257382"/>
                <a:gd name="f136" fmla="val 2293313"/>
                <a:gd name="f137" fmla="val 256396"/>
                <a:gd name="f138" fmla="val 2301018"/>
                <a:gd name="f139" fmla="val 256799"/>
                <a:gd name="f140" fmla="val 2308368"/>
                <a:gd name="f141" fmla="val 256995"/>
                <a:gd name="f142" fmla="val 2426026"/>
                <a:gd name="f143" fmla="val 259155"/>
                <a:gd name="f144" fmla="val 2543593"/>
                <a:gd name="f145" fmla="val 262834"/>
                <a:gd name="f146" fmla="val 2660621"/>
                <a:gd name="f147" fmla="val 262863"/>
                <a:gd name="f148" fmla="val 2708088"/>
                <a:gd name="f149" fmla="val 262871"/>
                <a:gd name="f150" fmla="val 2754165"/>
                <a:gd name="f151" fmla="val 254412"/>
                <a:gd name="f152" fmla="val 2801134"/>
                <a:gd name="f153" fmla="val 250006"/>
                <a:gd name="f154" fmla="val 2810748"/>
                <a:gd name="f155" fmla="val 249174"/>
                <a:gd name="f156" fmla="val 2821504"/>
                <a:gd name="f157" fmla="val 247638"/>
                <a:gd name="f158" fmla="val 2830994"/>
                <a:gd name="f159" fmla="val 249091"/>
                <a:gd name="f160" fmla="val 2934354"/>
                <a:gd name="f161" fmla="val 264045"/>
                <a:gd name="f162" fmla="val 3032340"/>
                <a:gd name="f163" fmla="val 255254"/>
                <a:gd name="f164" fmla="val 3129084"/>
                <a:gd name="f165" fmla="val 242009"/>
                <a:gd name="f166" fmla="val 3139090"/>
                <a:gd name="f167" fmla="val 240625"/>
                <a:gd name="f168" fmla="val 3151170"/>
                <a:gd name="f169" fmla="val 241831"/>
                <a:gd name="f170" fmla="val 3162162"/>
                <a:gd name="f171" fmla="val 242789"/>
                <a:gd name="f172" fmla="val 3192925"/>
                <a:gd name="f173" fmla="val 245736"/>
                <a:gd name="f174" fmla="val 3225969"/>
                <a:gd name="f175" fmla="val 254145"/>
                <a:gd name="f176" fmla="val 3254072"/>
                <a:gd name="f177" fmla="val 251612"/>
                <a:gd name="f178" fmla="val 3328782"/>
                <a:gd name="f179" fmla="val 244461"/>
                <a:gd name="f180" fmla="val 3402881"/>
                <a:gd name="f181" fmla="val 234992"/>
                <a:gd name="f182" fmla="val 3473491"/>
                <a:gd name="f183" fmla="val 221903"/>
                <a:gd name="f184" fmla="val 3545212"/>
                <a:gd name="f185" fmla="val 208683"/>
                <a:gd name="f186" fmla="val 3611651"/>
                <a:gd name="f187" fmla="val 197856"/>
                <a:gd name="f188" fmla="val 3691860"/>
                <a:gd name="f189" fmla="val 219228"/>
                <a:gd name="f190" fmla="val 3725977"/>
                <a:gd name="f191" fmla="val 228268"/>
                <a:gd name="f192" fmla="val 3771754"/>
                <a:gd name="f193" fmla="val 225515"/>
                <a:gd name="f194" fmla="val 3811494"/>
                <a:gd name="f195" fmla="val 225691"/>
                <a:gd name="f196" fmla="val 3840564"/>
                <a:gd name="f197" fmla="val 225687"/>
                <a:gd name="f198" fmla="val 3868906"/>
                <a:gd name="f199" fmla="val 218586"/>
                <a:gd name="f200" fmla="val 3897533"/>
                <a:gd name="f201" fmla="val 220087"/>
                <a:gd name="f202" fmla="val 3973874"/>
                <a:gd name="f203" fmla="val 224087"/>
                <a:gd name="f204" fmla="val 4042293"/>
                <a:gd name="f205" fmla="val 217563"/>
                <a:gd name="f206" fmla="val 4109430"/>
                <a:gd name="f207" fmla="val 200477"/>
                <a:gd name="f208" fmla="val 4135544"/>
                <a:gd name="f209" fmla="val 193834"/>
                <a:gd name="f210" fmla="val 4175268"/>
                <a:gd name="f211" fmla="val 201258"/>
                <a:gd name="f212" fmla="val 4208772"/>
                <a:gd name="f213" fmla="val 200914"/>
                <a:gd name="f214" fmla="val 4244136"/>
                <a:gd name="f215" fmla="val 200288"/>
                <a:gd name="f216" fmla="val 4280583"/>
                <a:gd name="f217" fmla="val 199908"/>
                <a:gd name="f218" fmla="val 4314641"/>
                <a:gd name="f219" fmla="val 196159"/>
                <a:gd name="f220" fmla="val 4402743"/>
                <a:gd name="f221" fmla="val 186278"/>
                <a:gd name="f222" fmla="val 4489848"/>
                <a:gd name="f223" fmla="val 174436"/>
                <a:gd name="f224" fmla="val 4577622"/>
                <a:gd name="f225" fmla="val 163774"/>
                <a:gd name="f226" fmla="val 4649843"/>
                <a:gd name="f227" fmla="val 154967"/>
                <a:gd name="f228" fmla="val 4719794"/>
                <a:gd name="f229" fmla="val 168553"/>
                <a:gd name="f230" fmla="val 4790345"/>
                <a:gd name="f231" fmla="val 177592"/>
                <a:gd name="f232" fmla="val 4834576"/>
                <a:gd name="f233" fmla="val 183345"/>
                <a:gd name="f234" fmla="val 4875614"/>
                <a:gd name="f235" fmla="val 193701"/>
                <a:gd name="f236" fmla="val 4926164"/>
                <a:gd name="f237" fmla="val 184139"/>
                <a:gd name="f238" fmla="val 4974485"/>
                <a:gd name="f239" fmla="val 175032"/>
                <a:gd name="f240" fmla="val 5034899"/>
                <a:gd name="f241" fmla="val 180870"/>
                <a:gd name="f242" fmla="val 5088812"/>
                <a:gd name="f243" fmla="val 177401"/>
                <a:gd name="f244" fmla="val 5134238"/>
                <a:gd name="f245" fmla="val 174439"/>
                <a:gd name="f246" fmla="val 5178353"/>
                <a:gd name="f247" fmla="val 168165"/>
                <a:gd name="f248" fmla="val 5222466"/>
                <a:gd name="f249" fmla="val 162082"/>
                <a:gd name="f250" fmla="val 5282519"/>
                <a:gd name="f251" fmla="val 153783"/>
                <a:gd name="f252" fmla="val 5341864"/>
                <a:gd name="f253" fmla="val 144876"/>
                <a:gd name="f254" fmla="val 5406528"/>
                <a:gd name="f255" fmla="val 153987"/>
                <a:gd name="f256" fmla="val 5479960"/>
                <a:gd name="f257" fmla="val 164323"/>
                <a:gd name="f258" fmla="val 5531876"/>
                <a:gd name="f259" fmla="val 142624"/>
                <a:gd name="f260" fmla="val 5590716"/>
                <a:gd name="f261" fmla="val 129490"/>
                <a:gd name="f262" fmla="val 5631296"/>
                <a:gd name="f263" fmla="val 120553"/>
                <a:gd name="f264" fmla="val 5675395"/>
                <a:gd name="f265" fmla="val 114659"/>
                <a:gd name="f266" fmla="val 5719429"/>
                <a:gd name="f267" fmla="val 110099"/>
                <a:gd name="f268" fmla="val 5778247"/>
                <a:gd name="f269" fmla="val 104215"/>
                <a:gd name="f270" fmla="val 5838715"/>
                <a:gd name="f271" fmla="val 102042"/>
                <a:gd name="f272" fmla="val 5897895"/>
                <a:gd name="f273" fmla="val 96368"/>
                <a:gd name="f274" fmla="val 5987399"/>
                <a:gd name="f275" fmla="val 87895"/>
                <a:gd name="f276" fmla="val 6077855"/>
                <a:gd name="f277" fmla="val 82333"/>
                <a:gd name="f278" fmla="val 6169957"/>
                <a:gd name="f279" fmla="val 94411"/>
                <a:gd name="f280" fmla="val 6212360"/>
                <a:gd name="f281" fmla="val 99875"/>
                <a:gd name="f282" fmla="val 6252010"/>
                <a:gd name="f283" fmla="val 101763"/>
                <a:gd name="f284" fmla="val 6294827"/>
                <a:gd name="f285" fmla="val 99236"/>
                <a:gd name="f286" fmla="val 6364965"/>
                <a:gd name="f287" fmla="val 95091"/>
                <a:gd name="f288" fmla="val 6436581"/>
                <a:gd name="f289" fmla="val 97891"/>
                <a:gd name="f290" fmla="val 6494261"/>
                <a:gd name="f291" fmla="val 71724"/>
                <a:gd name="f292" fmla="val 6514615"/>
                <a:gd name="f293" fmla="val 62488"/>
                <a:gd name="f294" fmla="val 6550354"/>
                <a:gd name="f295" fmla="val 61691"/>
                <a:gd name="f296" fmla="val 6579627"/>
                <a:gd name="f297" fmla="val 57883"/>
                <a:gd name="f298" fmla="val 6613354"/>
                <a:gd name="f299" fmla="val 53353"/>
                <a:gd name="f300" fmla="val 6637770"/>
                <a:gd name="f301" fmla="val 57878"/>
                <a:gd name="f302" fmla="val 6654800"/>
                <a:gd name="f303" fmla="val 77086"/>
                <a:gd name="f304" fmla="val 6662444"/>
                <a:gd name="f305" fmla="val 85688"/>
                <a:gd name="f306" fmla="val 6685147"/>
                <a:gd name="f307" fmla="val 94892"/>
                <a:gd name="f308" fmla="val 6703059"/>
                <a:gd name="f309" fmla="val 97166"/>
                <a:gd name="f310" fmla="val 6756799"/>
                <a:gd name="f311" fmla="val 103989"/>
                <a:gd name="f312" fmla="val 6806654"/>
                <a:gd name="f313" fmla="val 100687"/>
                <a:gd name="f314" fmla="val 6859445"/>
                <a:gd name="f315" fmla="val 90481"/>
                <a:gd name="f316" fmla="val 6908894"/>
                <a:gd name="f317" fmla="val 80861"/>
                <a:gd name="f318" fmla="val 6969747"/>
                <a:gd name="f319" fmla="val 85387"/>
                <a:gd name="f320" fmla="val 7025414"/>
                <a:gd name="f321" fmla="val 83536"/>
                <a:gd name="f322" fmla="val 7064862"/>
                <a:gd name="f323" fmla="val 82168"/>
                <a:gd name="f324" fmla="val 7104501"/>
                <a:gd name="f325" fmla="val 77186"/>
                <a:gd name="f326" fmla="val 7144137"/>
                <a:gd name="f327" fmla="val 79264"/>
                <a:gd name="f328" fmla="val 7193316"/>
                <a:gd name="f329" fmla="val 81841"/>
                <a:gd name="f330" fmla="val 7241809"/>
                <a:gd name="f331" fmla="val 90488"/>
                <a:gd name="f332" fmla="val 7291235"/>
                <a:gd name="f333" fmla="val 95367"/>
                <a:gd name="f334" fmla="val 7329668"/>
                <a:gd name="f335" fmla="val 99288"/>
                <a:gd name="f336" fmla="val 7368978"/>
                <a:gd name="f337" fmla="val 100585"/>
                <a:gd name="f338" fmla="val 7407395"/>
                <a:gd name="f339" fmla="val 104888"/>
                <a:gd name="f340" fmla="val 7438868"/>
                <a:gd name="f341" fmla="val 108256"/>
                <a:gd name="f342" fmla="val 7469832"/>
                <a:gd name="f343" fmla="val 114265"/>
                <a:gd name="f344" fmla="val 7500837"/>
                <a:gd name="f345" fmla="val 119515"/>
                <a:gd name="f346" fmla="val 7512146"/>
                <a:gd name="f347" fmla="val 121444"/>
                <a:gd name="f348" fmla="val 7523255"/>
                <a:gd name="f349" fmla="val 127178"/>
                <a:gd name="f350" fmla="val 7533567"/>
                <a:gd name="f351" fmla="val 126955"/>
                <a:gd name="f352" fmla="val 7636025"/>
                <a:gd name="f353" fmla="val 124121"/>
                <a:gd name="f354" fmla="val 7707510"/>
                <a:gd name="f355" fmla="val 164497"/>
                <a:gd name="f356" fmla="val 7792910"/>
                <a:gd name="f357" fmla="val 185188"/>
                <a:gd name="f358" fmla="val 7882663"/>
                <a:gd name="f359" fmla="val 207063"/>
                <a:gd name="f360" fmla="val 7969001"/>
                <a:gd name="f361" fmla="val 237914"/>
                <a:gd name="f362" fmla="val 8070699"/>
                <a:gd name="f363" fmla="val 235423"/>
                <a:gd name="f364" fmla="val 8132239"/>
                <a:gd name="f365" fmla="val 233879"/>
                <a:gd name="f366" fmla="val 8191903"/>
                <a:gd name="f367" fmla="val 225939"/>
                <a:gd name="f368" fmla="val 8253177"/>
                <a:gd name="f369" fmla="val 222473"/>
                <a:gd name="f370" fmla="val 8274949"/>
                <a:gd name="f371" fmla="val 221324"/>
                <a:gd name="f372" fmla="val 8299150"/>
                <a:gd name="f373" fmla="val 222976"/>
                <a:gd name="f374" fmla="val 8320683"/>
                <a:gd name="f375" fmla="val 226393"/>
                <a:gd name="f376" fmla="val 8424731"/>
                <a:gd name="f377" fmla="val 242340"/>
                <a:gd name="f378" fmla="val 8527777"/>
                <a:gd name="f379" fmla="val 249266"/>
                <a:gd name="f380" fmla="val 8631438"/>
                <a:gd name="f381" fmla="val 237528"/>
                <a:gd name="f382" fmla="val 8649201"/>
                <a:gd name="f383" fmla="val 235596"/>
                <a:gd name="f384" fmla="val 8668058"/>
                <a:gd name="f385" fmla="val 233915"/>
                <a:gd name="f386" fmla="val 8686410"/>
                <a:gd name="f387" fmla="val 234877"/>
                <a:gd name="f388" fmla="val 8786966"/>
                <a:gd name="f389" fmla="val 240146"/>
                <a:gd name="f390" fmla="val 8885480"/>
                <a:gd name="f391" fmla="val 249315"/>
                <a:gd name="f392" fmla="val 8980658"/>
                <a:gd name="f393" fmla="val 273001"/>
                <a:gd name="f394" fmla="val 9012626"/>
                <a:gd name="f395" fmla="val 280972"/>
                <a:gd name="f396" fmla="val 9052108"/>
                <a:gd name="f397" fmla="val 279035"/>
                <a:gd name="f398" fmla="val 9087625"/>
                <a:gd name="f399" fmla="val 282423"/>
                <a:gd name="f400" fmla="val 9120583"/>
                <a:gd name="f401" fmla="val 285484"/>
                <a:gd name="f402" fmla="val 9154319"/>
                <a:gd name="f403" fmla="val 287825"/>
                <a:gd name="f404" fmla="val 9186017"/>
                <a:gd name="f405" fmla="val 293875"/>
                <a:gd name="f406" fmla="val 9232288"/>
                <a:gd name="f407" fmla="val 302785"/>
                <a:gd name="f408" fmla="val 9275554"/>
                <a:gd name="f409" fmla="val 305815"/>
                <a:gd name="f410" fmla="val 9323931"/>
                <a:gd name="f411" fmla="val 302628"/>
                <a:gd name="f412" fmla="val 9370084"/>
                <a:gd name="f413" fmla="val 299705"/>
                <a:gd name="f414" fmla="val 9419491"/>
                <a:gd name="f415" fmla="val 304964"/>
                <a:gd name="f416" fmla="val 9467213"/>
                <a:gd name="f417" fmla="val 307275"/>
                <a:gd name="f418" fmla="val 9520438"/>
                <a:gd name="f419" fmla="val 309874"/>
                <a:gd name="f420" fmla="val 9573661"/>
                <a:gd name="f421" fmla="val 312473"/>
                <a:gd name="f422" fmla="val 9626826"/>
                <a:gd name="f423" fmla="val 316213"/>
                <a:gd name="f424" fmla="val 9648094"/>
                <a:gd name="f425" fmla="val 317708"/>
                <a:gd name="f426" fmla="val 9671915"/>
                <a:gd name="f427" fmla="val 326588"/>
                <a:gd name="f428" fmla="val 9689696"/>
                <a:gd name="f429" fmla="val 324467"/>
                <a:gd name="f430" fmla="val 9747117"/>
                <a:gd name="f431" fmla="val 317175"/>
                <a:gd name="f432" fmla="val 9803355"/>
                <a:gd name="f433" fmla="val 332523"/>
                <a:gd name="f434" fmla="val 9860526"/>
                <a:gd name="f435" fmla="val 329986"/>
                <a:gd name="f436" fmla="val 9888572"/>
                <a:gd name="f437" fmla="val 328594"/>
                <a:gd name="f438" fmla="val 9919723"/>
                <a:gd name="f439" fmla="val 338048"/>
                <a:gd name="f440" fmla="val 9949775"/>
                <a:gd name="f441" fmla="val 340386"/>
                <a:gd name="f442" fmla="val 9998886"/>
                <a:gd name="f443" fmla="val 344296"/>
                <a:gd name="f444" fmla="val 10048092"/>
                <a:gd name="f445" fmla="val 346302"/>
                <a:gd name="f446" fmla="val 10097252"/>
                <a:gd name="f447" fmla="val 349262"/>
                <a:gd name="f448" fmla="val 10113390"/>
                <a:gd name="f449" fmla="val 350297"/>
                <a:gd name="f450" fmla="val 10129133"/>
                <a:gd name="f451" fmla="val 351886"/>
                <a:gd name="f452" fmla="val 10145261"/>
                <a:gd name="f453" fmla="val 353113"/>
                <a:gd name="f454" fmla="val 10159555"/>
                <a:gd name="f455" fmla="val 354243"/>
                <a:gd name="f456" fmla="val 10174512"/>
                <a:gd name="f457" fmla="val 356743"/>
                <a:gd name="f458" fmla="val 10188159"/>
                <a:gd name="f459" fmla="val 356124"/>
                <a:gd name="f460" fmla="val 10237589"/>
                <a:gd name="f461" fmla="val 353944"/>
                <a:gd name="f462" fmla="val 10286441"/>
                <a:gd name="f463" fmla="val 348682"/>
                <a:gd name="f464" fmla="val 10336144"/>
                <a:gd name="f465" fmla="val 348235"/>
                <a:gd name="f466" fmla="val 10379222"/>
                <a:gd name="f467" fmla="val 347822"/>
                <a:gd name="f468" fmla="val 10423443"/>
                <a:gd name="f469" fmla="val 353764"/>
                <a:gd name="f470" fmla="val 10466847"/>
                <a:gd name="f471" fmla="val 354131"/>
                <a:gd name="f472" fmla="val 10543353"/>
                <a:gd name="f473" fmla="val 354898"/>
                <a:gd name="f474" fmla="val 10619988"/>
                <a:gd name="f475" fmla="val 353190"/>
                <a:gd name="f476" fmla="val 10696514"/>
                <a:gd name="f477" fmla="val 353575"/>
                <a:gd name="f478" fmla="val 10713071"/>
                <a:gd name="f479" fmla="val 353680"/>
                <a:gd name="f480" fmla="val 10730069"/>
                <a:gd name="f481" fmla="val 359342"/>
                <a:gd name="f482" fmla="val 10746932"/>
                <a:gd name="f483" fmla="val 360606"/>
                <a:gd name="f484" fmla="val 10799731"/>
                <a:gd name="f485" fmla="val 364326"/>
                <a:gd name="f486" fmla="val 10852569"/>
                <a:gd name="f487" fmla="val 367289"/>
                <a:gd name="f488" fmla="val 10905388"/>
                <a:gd name="f489" fmla="val 370627"/>
                <a:gd name="f490" fmla="val 10935470"/>
                <a:gd name="f491" fmla="val 372396"/>
                <a:gd name="f492" fmla="val 10965963"/>
                <a:gd name="f493" fmla="val 373421"/>
                <a:gd name="f494" fmla="val 10995602"/>
                <a:gd name="f495" fmla="val 376691"/>
                <a:gd name="f496" fmla="val 11034750"/>
                <a:gd name="f497" fmla="val 381032"/>
                <a:gd name="f498" fmla="val 11070168"/>
                <a:gd name="f499" fmla="val 386324"/>
                <a:gd name="f500" fmla="val 11107647"/>
                <a:gd name="f501" fmla="val 373405"/>
                <a:gd name="f502" fmla="val 11165372"/>
                <a:gd name="f503" fmla="val 353347"/>
                <a:gd name="f504" fmla="val 11236837"/>
                <a:gd name="f505" fmla="val 366060"/>
                <a:gd name="f506" fmla="val 11302440"/>
                <a:gd name="f507" fmla="val 364156"/>
                <a:gd name="f508" fmla="val 11319394"/>
                <a:gd name="f509" fmla="val 363708"/>
                <a:gd name="f510" fmla="val 11336655"/>
                <a:gd name="f511" fmla="val 364422"/>
                <a:gd name="f512" fmla="val 11353613"/>
                <a:gd name="f513" fmla="val 363785"/>
                <a:gd name="f514" fmla="val 11384961"/>
                <a:gd name="f515" fmla="val 362566"/>
                <a:gd name="f516" fmla="val 11415955"/>
                <a:gd name="f517" fmla="val 360947"/>
                <a:gd name="f518" fmla="val 11447323"/>
                <a:gd name="f519" fmla="val 359346"/>
                <a:gd name="f520" fmla="val 11452855"/>
                <a:gd name="f521" fmla="val 359066"/>
                <a:gd name="f522" fmla="val 11459104"/>
                <a:gd name="f523" fmla="val 359200"/>
                <a:gd name="f524" fmla="val 11464292"/>
                <a:gd name="f525" fmla="val 358519"/>
                <a:gd name="f526" fmla="val 11512058"/>
                <a:gd name="f527" fmla="val 353010"/>
                <a:gd name="f528" fmla="val 11559143"/>
                <a:gd name="f529" fmla="val 346321"/>
                <a:gd name="f530" fmla="val 11607560"/>
                <a:gd name="f531" fmla="val 342370"/>
                <a:gd name="f532" fmla="val 11631218"/>
                <a:gd name="f533" fmla="val 340368"/>
                <a:gd name="f534" fmla="val 11657295"/>
                <a:gd name="f535" fmla="val 341352"/>
                <a:gd name="f536" fmla="val 11681426"/>
                <a:gd name="f537" fmla="val 344335"/>
                <a:gd name="f538" fmla="val 11751997"/>
                <a:gd name="f539" fmla="val 352993"/>
                <a:gd name="f540" fmla="val 11821986"/>
                <a:gd name="f541" fmla="val 358760"/>
                <a:gd name="f542" fmla="val 11893565"/>
                <a:gd name="f543" fmla="val 355261"/>
                <a:gd name="f544" fmla="val 11921973"/>
                <a:gd name="f545" fmla="val 353889"/>
                <a:gd name="f546" fmla="val 11953288"/>
                <a:gd name="f547" fmla="val 360300"/>
                <a:gd name="f548" fmla="val 11983290"/>
                <a:gd name="f549" fmla="val 363588"/>
                <a:gd name="f550" fmla="val 388018"/>
                <a:gd name="f551" fmla="val 577115"/>
                <a:gd name="f552" fmla="val 12157329"/>
                <a:gd name="f553" fmla="val 588862"/>
                <a:gd name="f554" fmla="val 12118393"/>
                <a:gd name="f555" fmla="val 608572"/>
                <a:gd name="f556" fmla="val 12109715"/>
                <a:gd name="f557" fmla="val 605637"/>
                <a:gd name="f558" fmla="val 12066948"/>
                <a:gd name="f559" fmla="val 586034"/>
                <a:gd name="f560" fmla="val 12016991"/>
                <a:gd name="f561" fmla="val 563193"/>
                <a:gd name="f562" fmla="val 11965119"/>
                <a:gd name="f563" fmla="val 541779"/>
                <a:gd name="f564" fmla="val 11911344"/>
                <a:gd name="f565" fmla="val 521599"/>
                <a:gd name="f566" fmla="val 11894383"/>
                <a:gd name="f567" fmla="val 515178"/>
                <a:gd name="f568" fmla="val 11869417"/>
                <a:gd name="f569" fmla="val 514060"/>
                <a:gd name="f570" fmla="val 11847823"/>
                <a:gd name="f571" fmla="val 511785"/>
                <a:gd name="f572" fmla="val 11811233"/>
                <a:gd name="f573" fmla="val 507768"/>
                <a:gd name="f574" fmla="val 11773630"/>
                <a:gd name="f575" fmla="val 501982"/>
                <a:gd name="f576" fmla="val 11737547"/>
                <a:gd name="f577" fmla="val 502380"/>
                <a:gd name="f578" fmla="val 11702930"/>
                <a:gd name="f579" fmla="val 502855"/>
                <a:gd name="f580" fmla="val 11668388"/>
                <a:gd name="f581" fmla="val 508866"/>
                <a:gd name="f582" fmla="val 11636052"/>
                <a:gd name="f583" fmla="val 514993"/>
                <a:gd name="f584" fmla="val 11545722"/>
                <a:gd name="f585" fmla="val 532199"/>
                <a:gd name="f586" fmla="val 11462455"/>
                <a:gd name="f587" fmla="val 555118"/>
                <a:gd name="f588" fmla="val 11394706"/>
                <a:gd name="f589" fmla="val 590867"/>
                <a:gd name="f590" fmla="val 11385999"/>
                <a:gd name="f591" fmla="val 595562"/>
                <a:gd name="f592" fmla="val 11369016"/>
                <a:gd name="f593" fmla="val 596581"/>
                <a:gd name="f594" fmla="val 11354978"/>
                <a:gd name="f595" fmla="val 597561"/>
                <a:gd name="f596" fmla="val 11332076"/>
                <a:gd name="f597" fmla="val 599224"/>
                <a:gd name="f598" fmla="val 11308448"/>
                <a:gd name="f599" fmla="val 600655"/>
                <a:gd name="f600" fmla="val 11285306"/>
                <a:gd name="f601" fmla="val 599825"/>
                <a:gd name="f602" fmla="val 11172906"/>
                <a:gd name="f603" fmla="val 595841"/>
                <a:gd name="f604" fmla="val 11083430"/>
                <a:gd name="f605" fmla="val 617861"/>
                <a:gd name="f606" fmla="val 11008528"/>
                <a:gd name="f607" fmla="val 656670"/>
                <a:gd name="f608" fmla="val 10986971"/>
                <a:gd name="f609" fmla="val 667750"/>
                <a:gd name="f610" fmla="val 10970753"/>
                <a:gd name="f611" fmla="val 668236"/>
                <a:gd name="f612" fmla="val 10948735"/>
                <a:gd name="f613" fmla="val 652964"/>
                <a:gd name="f614" fmla="val 10923173"/>
                <a:gd name="f615" fmla="val 635218"/>
                <a:gd name="f616" fmla="val 10885031"/>
                <a:gd name="f617" fmla="val 639705"/>
                <a:gd name="f618" fmla="val 10850698"/>
                <a:gd name="f619" fmla="val 641721"/>
                <a:gd name="f620" fmla="val 10815269"/>
                <a:gd name="f621" fmla="val 643680"/>
                <a:gd name="f622" fmla="val 10779458"/>
                <a:gd name="f623" fmla="val 645811"/>
                <a:gd name="f624" fmla="val 10744026"/>
                <a:gd name="f625" fmla="val 647769"/>
                <a:gd name="f626" fmla="val 10717832"/>
                <a:gd name="f627" fmla="val 649066"/>
                <a:gd name="f628" fmla="val 10692021"/>
                <a:gd name="f629" fmla="val 650003"/>
                <a:gd name="f630" fmla="val 10666160"/>
                <a:gd name="f631" fmla="val 651891"/>
                <a:gd name="f632" fmla="val 10585627"/>
                <a:gd name="f633" fmla="val 657783"/>
                <a:gd name="f634" fmla="val 10513854"/>
                <a:gd name="f635" fmla="val 650969"/>
                <a:gd name="f636" fmla="val 10450521"/>
                <a:gd name="f637" fmla="val 616552"/>
                <a:gd name="f638" fmla="val 10402221"/>
                <a:gd name="f639" fmla="val 590175"/>
                <a:gd name="f640" fmla="val 10339099"/>
                <a:gd name="f641" fmla="val 579806"/>
                <a:gd name="f642" fmla="val 10271192"/>
                <a:gd name="f643" fmla="val 583498"/>
                <a:gd name="f644" fmla="val 10262701"/>
                <a:gd name="f645" fmla="val 584006"/>
                <a:gd name="f646" fmla="val 10251859"/>
                <a:gd name="f647" fmla="val 587254"/>
                <a:gd name="f648" fmla="val 10246067"/>
                <a:gd name="f649" fmla="val 585423"/>
                <a:gd name="f650" fmla="val 10158786"/>
                <a:gd name="f651" fmla="val 558528"/>
                <a:gd name="f652" fmla="val 10086634"/>
                <a:gd name="f653" fmla="val 594049"/>
                <a:gd name="f654" fmla="val 10005027"/>
                <a:gd name="f655" fmla="val 592252"/>
                <a:gd name="f656" fmla="val 9969004"/>
                <a:gd name="f657" fmla="val 591507"/>
                <a:gd name="f658" fmla="val 9931565"/>
                <a:gd name="f659" fmla="val 603664"/>
                <a:gd name="f660" fmla="val 9898681"/>
                <a:gd name="f661" fmla="val 613195"/>
                <a:gd name="f662" fmla="val 9853463"/>
                <a:gd name="f663" fmla="val 626281"/>
                <a:gd name="f664" fmla="val 9813049"/>
                <a:gd name="f665" fmla="val 639042"/>
                <a:gd name="f666" fmla="val 9753225"/>
                <a:gd name="f667" fmla="val 629038"/>
                <a:gd name="f668" fmla="val 9693404"/>
                <a:gd name="f669" fmla="val 618845"/>
                <a:gd name="f670" fmla="val 9637675"/>
                <a:gd name="f671" fmla="val 628898"/>
                <a:gd name="f672" fmla="val 9591376"/>
                <a:gd name="f673" fmla="val 648601"/>
                <a:gd name="f674" fmla="val 9556001"/>
                <a:gd name="f675" fmla="val 663537"/>
                <a:gd name="f676" fmla="val 9518120"/>
                <a:gd name="f677" fmla="val 663077"/>
                <a:gd name="f678" fmla="val 9472860"/>
                <a:gd name="f679" fmla="val 655936"/>
                <a:gd name="f680" fmla="val 9416283"/>
                <a:gd name="f681" fmla="val 647056"/>
                <a:gd name="f682" fmla="val 9357217"/>
                <a:gd name="f683" fmla="val 643578"/>
                <a:gd name="f684" fmla="val 9299788"/>
                <a:gd name="f685" fmla="val 636945"/>
                <a:gd name="f686" fmla="val 9287347"/>
                <a:gd name="f687" fmla="val 635531"/>
                <a:gd name="f688" fmla="val 9271710"/>
                <a:gd name="f689" fmla="val 632039"/>
                <a:gd name="f690" fmla="val 9264605"/>
                <a:gd name="f691" fmla="val 627087"/>
                <a:gd name="f692" fmla="val 9177661"/>
                <a:gd name="f693" fmla="val 565680"/>
                <a:gd name="f694" fmla="val 9051076"/>
                <a:gd name="f695" fmla="val 558473"/>
                <a:gd name="f696" fmla="val 8926435"/>
                <a:gd name="f697" fmla="val 549269"/>
                <a:gd name="f698" fmla="val 8850925"/>
                <a:gd name="f699" fmla="val 543595"/>
                <a:gd name="f700" fmla="val 8774954"/>
                <a:gd name="f701" fmla="val 539613"/>
                <a:gd name="f702" fmla="val 8698934"/>
                <a:gd name="f703" fmla="val 536583"/>
                <a:gd name="f704" fmla="val 8673232"/>
                <a:gd name="f705" fmla="val 535428"/>
                <a:gd name="f706" fmla="val 8645916"/>
                <a:gd name="f707" fmla="val 537050"/>
                <a:gd name="f708" fmla="val 8622862"/>
                <a:gd name="f709" fmla="val 541563"/>
                <a:gd name="f710" fmla="val 8574890"/>
                <a:gd name="f711" fmla="val 551069"/>
                <a:gd name="f712" fmla="val 8530403"/>
                <a:gd name="f713" fmla="val 564380"/>
                <a:gd name="f714" fmla="val 8482784"/>
                <a:gd name="f715" fmla="val 574094"/>
                <a:gd name="f716" fmla="val 8464923"/>
                <a:gd name="f717" fmla="val 577929"/>
                <a:gd name="f718" fmla="val 8442157"/>
                <a:gd name="f719" fmla="val 576927"/>
                <a:gd name="f720" fmla="val 8421565"/>
                <a:gd name="f721" fmla="val 576610"/>
                <a:gd name="f722" fmla="val 8385152"/>
                <a:gd name="f723" fmla="val 576229"/>
                <a:gd name="f724" fmla="val 8345023"/>
                <a:gd name="f725" fmla="val 569546"/>
                <a:gd name="f726" fmla="val 8313469"/>
                <a:gd name="f727" fmla="val 574762"/>
                <a:gd name="f728" fmla="val 8231431"/>
                <a:gd name="f729" fmla="val 588203"/>
                <a:gd name="f730" fmla="val 8155671"/>
                <a:gd name="f731" fmla="val 580227"/>
                <a:gd name="f732" fmla="val 8079520"/>
                <a:gd name="f733" fmla="val 558685"/>
                <a:gd name="f734" fmla="val 7972906"/>
                <a:gd name="f735" fmla="val 528487"/>
                <a:gd name="f736" fmla="val 7870782"/>
                <a:gd name="f737" fmla="val 525043"/>
                <a:gd name="f738" fmla="val 7773327"/>
                <a:gd name="f739" fmla="val 558854"/>
                <a:gd name="f740" fmla="val 7729470"/>
                <a:gd name="f741" fmla="val 574107"/>
                <a:gd name="f742" fmla="val 7688069"/>
                <a:gd name="f743" fmla="val 563543"/>
                <a:gd name="f744" fmla="val 7652477"/>
                <a:gd name="f745" fmla="val 547561"/>
                <a:gd name="f746" fmla="val 7611494"/>
                <a:gd name="f747" fmla="val 529005"/>
                <a:gd name="f748" fmla="val 7570974"/>
                <a:gd name="f749" fmla="val 522685"/>
                <a:gd name="f750" fmla="val 7522274"/>
                <a:gd name="f751" fmla="val 532150"/>
                <a:gd name="f752" fmla="val 7511488"/>
                <a:gd name="f753" fmla="val 534257"/>
                <a:gd name="f754" fmla="val 7496511"/>
                <a:gd name="f755" fmla="val 532136"/>
                <a:gd name="f756" fmla="val 7484080"/>
                <a:gd name="f757" fmla="val 530532"/>
                <a:gd name="f758" fmla="val 7413133"/>
                <a:gd name="f759" fmla="val 522044"/>
                <a:gd name="f760" fmla="val 7341987"/>
                <a:gd name="f761" fmla="val 510303"/>
                <a:gd name="f762" fmla="val 7282277"/>
                <a:gd name="f763" fmla="val 540177"/>
                <a:gd name="f764" fmla="val 7270558"/>
                <a:gd name="f765" fmla="val 546051"/>
                <a:gd name="f766" fmla="val 7251336"/>
                <a:gd name="f767" fmla="val 547713"/>
                <a:gd name="f768" fmla="val 7235690"/>
                <a:gd name="f769" fmla="val 551282"/>
                <a:gd name="f770" fmla="val 7170161"/>
                <a:gd name="f771" fmla="val 565782"/>
                <a:gd name="f772" fmla="val 7172820"/>
                <a:gd name="f773" fmla="val 564203"/>
                <a:gd name="f774" fmla="val 7116339"/>
                <a:gd name="f775" fmla="val 539494"/>
                <a:gd name="f776" fmla="val 7086841"/>
                <a:gd name="f777" fmla="val 526502"/>
                <a:gd name="f778" fmla="val 7045980"/>
                <a:gd name="f779" fmla="val 512724"/>
                <a:gd name="f780" fmla="val 7011067"/>
                <a:gd name="f781" fmla="val 511848"/>
                <a:gd name="f782" fmla="val 6800473"/>
                <a:gd name="f783" fmla="val 506533"/>
                <a:gd name="f784" fmla="val 6601893"/>
                <a:gd name="f785" fmla="val 468653"/>
                <a:gd name="f786" fmla="val 6403234"/>
                <a:gd name="f787" fmla="val 432296"/>
                <a:gd name="f788" fmla="val 6280760"/>
                <a:gd name="f789" fmla="val 409851"/>
                <a:gd name="f790" fmla="val 6160432"/>
                <a:gd name="f791" fmla="val 402592"/>
                <a:gd name="f792" fmla="val 6036273"/>
                <a:gd name="f793" fmla="val 412301"/>
                <a:gd name="f794" fmla="val 5946471"/>
                <a:gd name="f795" fmla="val 419425"/>
                <a:gd name="f796" fmla="val 5863077"/>
                <a:gd name="f797" fmla="val 395593"/>
                <a:gd name="f798" fmla="val 5780467"/>
                <a:gd name="f799" fmla="val 377910"/>
                <a:gd name="f800" fmla="val 5763357"/>
                <a:gd name="f801" fmla="val 374343"/>
                <a:gd name="f802" fmla="val 5747757"/>
                <a:gd name="f803" fmla="val 363033"/>
                <a:gd name="f804" fmla="val 5739051"/>
                <a:gd name="f805" fmla="val 353609"/>
                <a:gd name="f806" fmla="val 5707675"/>
                <a:gd name="f807" fmla="val 320294"/>
                <a:gd name="f808" fmla="val 5653252"/>
                <a:gd name="f809" fmla="val 312483"/>
                <a:gd name="f810" fmla="val 5583566"/>
                <a:gd name="f811" fmla="val 321995"/>
                <a:gd name="f812" fmla="val 5528347"/>
                <a:gd name="f813" fmla="val 329404"/>
                <a:gd name="f814" fmla="val 5477716"/>
                <a:gd name="f815" fmla="val 340486"/>
                <a:gd name="f816" fmla="val 5432030"/>
                <a:gd name="f817" fmla="val 362512"/>
                <a:gd name="f818" fmla="val 5378421"/>
                <a:gd name="f819" fmla="val 388318"/>
                <a:gd name="f820" fmla="val 5322767"/>
                <a:gd name="f821" fmla="val 418026"/>
                <a:gd name="f822" fmla="val 5241398"/>
                <a:gd name="f823" fmla="val 425781"/>
                <a:gd name="f824" fmla="val 5206262"/>
                <a:gd name="f825" fmla="val 429089"/>
                <a:gd name="f826" fmla="val 5176131"/>
                <a:gd name="f827" fmla="val 428273"/>
                <a:gd name="f828" fmla="val 5139710"/>
                <a:gd name="f829" fmla="val 421022"/>
                <a:gd name="f830" fmla="val 5069048"/>
                <a:gd name="f831" fmla="val 407018"/>
                <a:gd name="f832" fmla="val 4997864"/>
                <a:gd name="f833" fmla="val 396037"/>
                <a:gd name="f834" fmla="val 4929402"/>
                <a:gd name="f835" fmla="val 424310"/>
                <a:gd name="f836" fmla="val 4891785"/>
                <a:gd name="f837" fmla="val 439890"/>
                <a:gd name="f838" fmla="val 4841650"/>
                <a:gd name="f839" fmla="val 448519"/>
                <a:gd name="f840" fmla="val 4782793"/>
                <a:gd name="f841" fmla="val 441046"/>
                <a:gd name="f842" fmla="val 4709316"/>
                <a:gd name="f843" fmla="val 431663"/>
                <a:gd name="f844" fmla="val 4641426"/>
                <a:gd name="f845" fmla="val 442031"/>
                <a:gd name="f846" fmla="val 4577594"/>
                <a:gd name="f847" fmla="val 459290"/>
                <a:gd name="f848" fmla="val 4554816"/>
                <a:gd name="f849" fmla="val 465538"/>
                <a:gd name="f850" fmla="val 4527069"/>
                <a:gd name="f851" fmla="val 468279"/>
                <a:gd name="f852" fmla="val 4500826"/>
                <a:gd name="f853" fmla="val 470529"/>
                <a:gd name="f854" fmla="val 4440199"/>
                <a:gd name="f855" fmla="val 475746"/>
                <a:gd name="f856" fmla="val 4379252"/>
                <a:gd name="f857" fmla="val 479993"/>
                <a:gd name="f858" fmla="val 4317973"/>
                <a:gd name="f859" fmla="val 483649"/>
                <a:gd name="f860" fmla="val 4267762"/>
                <a:gd name="f861" fmla="val 486741"/>
                <a:gd name="f862" fmla="val 4217264"/>
                <a:gd name="f863" fmla="val 488292"/>
                <a:gd name="f864" fmla="val 4166722"/>
                <a:gd name="f865" fmla="val 490602"/>
                <a:gd name="f866" fmla="val 4111394"/>
                <a:gd name="f867" fmla="val 493045"/>
                <a:gd name="f868" fmla="val 4067073"/>
                <a:gd name="f869" fmla="val 503124"/>
                <a:gd name="f870" fmla="val 4042814"/>
                <a:gd name="f871" fmla="val 530660"/>
                <a:gd name="f872" fmla="val 4034996"/>
                <a:gd name="f873" fmla="val 539407"/>
                <a:gd name="f874" fmla="val 4017001"/>
                <a:gd name="f875" fmla="val 545715"/>
                <a:gd name="f876" fmla="val 4002653"/>
                <a:gd name="f877" fmla="val 552594"/>
                <a:gd name="f878" fmla="val 3992459"/>
                <a:gd name="f879" fmla="val 557592"/>
                <a:gd name="f880" fmla="val 3979023"/>
                <a:gd name="f881" fmla="val 561086"/>
                <a:gd name="f882" fmla="val 3969549"/>
                <a:gd name="f883" fmla="val 566312"/>
                <a:gd name="f884" fmla="val 3919896"/>
                <a:gd name="f885" fmla="val 593854"/>
                <a:gd name="f886" fmla="val 3870968"/>
                <a:gd name="f887" fmla="val 621622"/>
                <a:gd name="f888" fmla="val 3821685"/>
                <a:gd name="f889" fmla="val 649183"/>
                <a:gd name="f890" fmla="val 3816761"/>
                <a:gd name="f891" fmla="val 651788"/>
                <a:gd name="f892" fmla="val 3811445"/>
                <a:gd name="f893" fmla="val 654943"/>
                <a:gd name="f894" fmla="val 3805138"/>
                <a:gd name="f895" fmla="val 655947"/>
                <a:gd name="f896" fmla="val 3739817"/>
                <a:gd name="f897" fmla="val 666451"/>
                <a:gd name="f898" fmla="val 3673801"/>
                <a:gd name="f899" fmla="val 676154"/>
                <a:gd name="f900" fmla="val 3609177"/>
                <a:gd name="f901" fmla="val 687459"/>
                <a:gd name="f902" fmla="val 3584288"/>
                <a:gd name="f903" fmla="val 691878"/>
                <a:gd name="f904" fmla="val 3558597"/>
                <a:gd name="f905" fmla="val 697589"/>
                <a:gd name="f906" fmla="val 3539727"/>
                <a:gd name="f907" fmla="val 706521"/>
                <a:gd name="f908" fmla="val 3496714"/>
                <a:gd name="f909" fmla="val 726780"/>
                <a:gd name="f910" fmla="val 3457268"/>
                <a:gd name="f911" fmla="val 749132"/>
                <a:gd name="f912" fmla="val 3396572"/>
                <a:gd name="f913" fmla="val 755681"/>
                <a:gd name="f914" fmla="val 3378807"/>
                <a:gd name="f915" fmla="val 757611"/>
                <a:gd name="f916" fmla="val 3357809"/>
                <a:gd name="f917" fmla="val 758036"/>
                <a:gd name="f918" fmla="val 3341054"/>
                <a:gd name="f919" fmla="val 754679"/>
                <a:gd name="f920" fmla="val 3272962"/>
                <a:gd name="f921" fmla="val 740809"/>
                <a:gd name="f922" fmla="val 3206471"/>
                <a:gd name="f923" fmla="val 724541"/>
                <a:gd name="f924" fmla="val 3138775"/>
                <a:gd name="f925" fmla="val 710120"/>
                <a:gd name="f926" fmla="val 3095820"/>
                <a:gd name="f927" fmla="val 701191"/>
                <a:gd name="f928" fmla="val 3056969"/>
                <a:gd name="f929" fmla="val 691141"/>
                <a:gd name="f930" fmla="val 3037283"/>
                <a:gd name="f931" fmla="val 666453"/>
                <a:gd name="f932" fmla="val 3031764"/>
                <a:gd name="f933" fmla="val 659487"/>
                <a:gd name="f934" fmla="val 3015626"/>
                <a:gd name="f935" fmla="val 651391"/>
                <a:gd name="f936" fmla="val 3002117"/>
                <a:gd name="f937" fmla="val 649347"/>
                <a:gd name="f938" fmla="val 2915220"/>
                <a:gd name="f939" fmla="val 636209"/>
                <a:gd name="f940" fmla="val 2829194"/>
                <a:gd name="f941" fmla="val 627503"/>
                <a:gd name="f942" fmla="val 2747294"/>
                <a:gd name="f943" fmla="val 652400"/>
                <a:gd name="f944" fmla="val 2730084"/>
                <a:gd name="f945" fmla="val 657794"/>
                <a:gd name="f946" fmla="val 2698519"/>
                <a:gd name="f947" fmla="val 656140"/>
                <a:gd name="f948" fmla="val 2676273"/>
                <a:gd name="f949" fmla="val 652304"/>
                <a:gd name="f950" fmla="val 2590546"/>
                <a:gd name="f951" fmla="val 637890"/>
                <a:gd name="f952" fmla="val 2508883"/>
                <a:gd name="f953" fmla="val 630176"/>
                <a:gd name="f954" fmla="val 2432360"/>
                <a:gd name="f955" fmla="val 657836"/>
                <a:gd name="f956" fmla="val 2423352"/>
                <a:gd name="f957" fmla="val 661179"/>
                <a:gd name="f958" fmla="val 2395274"/>
                <a:gd name="f959" fmla="val 656272"/>
                <a:gd name="f960" fmla="val 2382311"/>
                <a:gd name="f961" fmla="val 650824"/>
                <a:gd name="f962" fmla="val 2257393"/>
                <a:gd name="f963" fmla="val 597728"/>
                <a:gd name="f964" fmla="val 2187724"/>
                <a:gd name="f965" fmla="val 592930"/>
                <a:gd name="f966" fmla="val 2055134"/>
                <a:gd name="f967" fmla="val 630053"/>
                <a:gd name="f968" fmla="val 2046542"/>
                <a:gd name="f969" fmla="val 632464"/>
                <a:gd name="f970" fmla="val 2035364"/>
                <a:gd name="f971" fmla="val 635121"/>
                <a:gd name="f972" fmla="val 2031829"/>
                <a:gd name="f973" fmla="val 639324"/>
                <a:gd name="f974" fmla="val 2007977"/>
                <a:gd name="f975" fmla="val 666120"/>
                <a:gd name="f976" fmla="val 1960229"/>
                <a:gd name="f977" fmla="val 664380"/>
                <a:gd name="f978" fmla="val 1912764"/>
                <a:gd name="f979" fmla="val 664183"/>
                <a:gd name="f980" fmla="val 1860521"/>
                <a:gd name="f981" fmla="val 663924"/>
                <a:gd name="f982" fmla="val 1808236"/>
                <a:gd name="f983" fmla="val 664426"/>
                <a:gd name="f984" fmla="val 1755637"/>
                <a:gd name="f985" fmla="val 663960"/>
                <a:gd name="f986" fmla="val 1746439"/>
                <a:gd name="f987" fmla="val 663859"/>
                <a:gd name="f988" fmla="val 1736243"/>
                <a:gd name="f989" fmla="val 661799"/>
                <a:gd name="f990" fmla="val 1727159"/>
                <a:gd name="f991" fmla="val 659605"/>
                <a:gd name="f992" fmla="val 1692256"/>
                <a:gd name="f993" fmla="val 651480"/>
                <a:gd name="f994" fmla="val 1658604"/>
                <a:gd name="f995" fmla="val 640559"/>
                <a:gd name="f996" fmla="val 1622470"/>
                <a:gd name="f997" fmla="val 634850"/>
                <a:gd name="f998" fmla="val 1544362"/>
                <a:gd name="f999" fmla="val 622552"/>
                <a:gd name="f1000" fmla="val 1469248"/>
                <a:gd name="f1001" fmla="val 602210"/>
                <a:gd name="f1002" fmla="val 1385955"/>
                <a:gd name="f1003" fmla="val 604522"/>
                <a:gd name="f1004" fmla="val 1371585"/>
                <a:gd name="f1005" fmla="val 604913"/>
                <a:gd name="f1006" fmla="val 1355357"/>
                <a:gd name="f1007" fmla="val 598530"/>
                <a:gd name="f1008" fmla="val 1340055"/>
                <a:gd name="f1009" fmla="val 595629"/>
                <a:gd name="f1010" fmla="val 1312351"/>
                <a:gd name="f1011" fmla="val 590552"/>
                <a:gd name="f1012" fmla="val 1285460"/>
                <a:gd name="f1013" fmla="val 583993"/>
                <a:gd name="f1014" fmla="val 1257271"/>
                <a:gd name="f1015" fmla="val 581180"/>
                <a:gd name="f1016" fmla="val 1182583"/>
                <a:gd name="f1017" fmla="val 573830"/>
                <a:gd name="f1018" fmla="val 1107142"/>
                <a:gd name="f1019" fmla="val 566824"/>
                <a:gd name="f1020" fmla="val 1031914"/>
                <a:gd name="f1021" fmla="val 562692"/>
                <a:gd name="f1022" fmla="val 995593"/>
                <a:gd name="f1023" fmla="val 560597"/>
                <a:gd name="f1024" fmla="val 958880"/>
                <a:gd name="f1025" fmla="val 565923"/>
                <a:gd name="f1026" fmla="val 922031"/>
                <a:gd name="f1027" fmla="val 566853"/>
                <a:gd name="f1028" fmla="val 905446"/>
                <a:gd name="f1029" fmla="val 567320"/>
                <a:gd name="f1030" fmla="val 878533"/>
                <a:gd name="f1031" fmla="val 568199"/>
                <a:gd name="f1032" fmla="val 873250"/>
                <a:gd name="f1033" fmla="val 563724"/>
                <a:gd name="f1034" fmla="val 832343"/>
                <a:gd name="f1035" fmla="val 529722"/>
                <a:gd name="f1036" fmla="val 772202"/>
                <a:gd name="f1037" fmla="val 532674"/>
                <a:gd name="f1038" fmla="val 711627"/>
                <a:gd name="f1039" fmla="val 529880"/>
                <a:gd name="f1040" fmla="val 577999"/>
                <a:gd name="f1041" fmla="val 523641"/>
                <a:gd name="f1042" fmla="val 447408"/>
                <a:gd name="f1043" fmla="val 543696"/>
                <a:gd name="f1044" fmla="val 311112"/>
                <a:gd name="f1045" fmla="val 525106"/>
                <a:gd name="f1046" fmla="val 271645"/>
                <a:gd name="f1047" fmla="val 519795"/>
                <a:gd name="f1048" fmla="val 226936"/>
                <a:gd name="f1049" fmla="val 530235"/>
                <a:gd name="f1050" fmla="val 184145"/>
                <a:gd name="f1051" fmla="val 532188"/>
                <a:gd name="f1052" fmla="val 162015"/>
                <a:gd name="f1053" fmla="val 533128"/>
                <a:gd name="f1054" fmla="val 137665"/>
                <a:gd name="f1055" fmla="val 534333"/>
                <a:gd name="f1056" fmla="val 116886"/>
                <a:gd name="f1057" fmla="val 530572"/>
                <a:gd name="f1058" fmla="val 84810"/>
                <a:gd name="f1059" fmla="val 524693"/>
                <a:gd name="f1060" fmla="val 54011"/>
                <a:gd name="f1061" fmla="val 515448"/>
                <a:gd name="f1062" fmla="val 23941"/>
                <a:gd name="f1063" fmla="val 506433"/>
                <a:gd name="f1064" fmla="val 502149"/>
                <a:gd name="f1065" fmla="+- 0 0 -90"/>
                <a:gd name="f1066" fmla="*/ f3 1 12192000"/>
                <a:gd name="f1067" fmla="*/ f4 1 757168"/>
                <a:gd name="f1068" fmla="val f5"/>
                <a:gd name="f1069" fmla="val f6"/>
                <a:gd name="f1070" fmla="val f7"/>
                <a:gd name="f1071" fmla="*/ f1065 f0 1"/>
                <a:gd name="f1072" fmla="+- f1070 0 f1068"/>
                <a:gd name="f1073" fmla="+- f1069 0 f1068"/>
                <a:gd name="f1074" fmla="*/ f1071 1 f2"/>
                <a:gd name="f1075" fmla="*/ f1073 1 12192000"/>
                <a:gd name="f1076" fmla="*/ f1072 1 757168"/>
                <a:gd name="f1077" fmla="*/ 0 f1073 1"/>
                <a:gd name="f1078" fmla="*/ 0 f1072 1"/>
                <a:gd name="f1079" fmla="*/ 41653 f1073 1"/>
                <a:gd name="f1080" fmla="*/ 6945 f1072 1"/>
                <a:gd name="f1081" fmla="*/ 81317 f1073 1"/>
                <a:gd name="f1082" fmla="*/ 15509 f1072 1"/>
                <a:gd name="f1083" fmla="*/ 114150 f1073 1"/>
                <a:gd name="f1084" fmla="*/ 28105 f1072 1"/>
                <a:gd name="f1085" fmla="*/ 214865 f1073 1"/>
                <a:gd name="f1086" fmla="*/ 58374 f1072 1"/>
                <a:gd name="f1087" fmla="*/ 299237 f1073 1"/>
                <a:gd name="f1088" fmla="*/ 63560 f1072 1"/>
                <a:gd name="f1089" fmla="*/ 415570 f1073 1"/>
                <a:gd name="f1090" fmla="*/ 83774 f1072 1"/>
                <a:gd name="f1091" fmla="*/ 633210 f1073 1"/>
                <a:gd name="f1092" fmla="*/ 109108 f1072 1"/>
                <a:gd name="f1093" fmla="*/ 677567 f1073 1"/>
                <a:gd name="f1094" fmla="*/ 119446 f1072 1"/>
                <a:gd name="f1095" fmla="*/ 946429 f1073 1"/>
                <a:gd name="f1096" fmla="*/ 171502 f1072 1"/>
                <a:gd name="f1097" fmla="*/ 1163367 f1073 1"/>
                <a:gd name="f1098" fmla="*/ 182106 f1072 1"/>
                <a:gd name="f1099" fmla="*/ 1180337 f1073 1"/>
                <a:gd name="f1100" fmla="*/ 181279 f1072 1"/>
                <a:gd name="f1101" fmla="*/ 1263939 f1073 1"/>
                <a:gd name="f1102" fmla="*/ 173070 f1072 1"/>
                <a:gd name="f1103" fmla="*/ 1392213 f1073 1"/>
                <a:gd name="f1104" fmla="*/ 183225 f1072 1"/>
                <a:gd name="f1105" fmla="*/ 1479752 f1073 1"/>
                <a:gd name="f1106" fmla="*/ 205174 f1072 1"/>
                <a:gd name="f1107" fmla="*/ 1589813 f1073 1"/>
                <a:gd name="f1108" fmla="*/ 211706 f1072 1"/>
                <a:gd name="f1109" fmla="*/ 1716264 f1073 1"/>
                <a:gd name="f1110" fmla="*/ 207459 f1072 1"/>
                <a:gd name="f1111" fmla="*/ 1772900 f1073 1"/>
                <a:gd name="f1112" fmla="*/ 208137 f1072 1"/>
                <a:gd name="f1113" fmla="*/ 1929319 f1073 1"/>
                <a:gd name="f1114" fmla="*/ 193822 f1072 1"/>
                <a:gd name="f1115" fmla="*/ 2021514 f1073 1"/>
                <a:gd name="f1116" fmla="*/ 204186 f1072 1"/>
                <a:gd name="f1117" fmla="*/ 2111753 f1073 1"/>
                <a:gd name="f1118" fmla="*/ 223797 f1072 1"/>
                <a:gd name="f1119" fmla="*/ 2169356 f1073 1"/>
                <a:gd name="f1120" fmla="*/ 241125 f1072 1"/>
                <a:gd name="f1121" fmla="*/ 2286638 f1073 1"/>
                <a:gd name="f1122" fmla="*/ 257382 f1072 1"/>
                <a:gd name="f1123" fmla="*/ 2308368 f1073 1"/>
                <a:gd name="f1124" fmla="*/ 256995 f1072 1"/>
                <a:gd name="f1125" fmla="*/ 2660621 f1073 1"/>
                <a:gd name="f1126" fmla="*/ 262863 f1072 1"/>
                <a:gd name="f1127" fmla="*/ 2801134 f1073 1"/>
                <a:gd name="f1128" fmla="*/ 250006 f1072 1"/>
                <a:gd name="f1129" fmla="*/ 2830994 f1073 1"/>
                <a:gd name="f1130" fmla="*/ 249091 f1072 1"/>
                <a:gd name="f1131" fmla="*/ 3129084 f1073 1"/>
                <a:gd name="f1132" fmla="*/ 242009 f1072 1"/>
                <a:gd name="f1133" fmla="*/ 3162162 f1073 1"/>
                <a:gd name="f1134" fmla="*/ 242789 f1072 1"/>
                <a:gd name="f1135" fmla="*/ 3254072 f1073 1"/>
                <a:gd name="f1136" fmla="*/ 251612 f1072 1"/>
                <a:gd name="f1137" fmla="*/ 3473491 f1073 1"/>
                <a:gd name="f1138" fmla="*/ 221903 f1072 1"/>
                <a:gd name="f1139" fmla="*/ 3691860 f1073 1"/>
                <a:gd name="f1140" fmla="*/ 219228 f1072 1"/>
                <a:gd name="f1141" fmla="*/ 3811494 f1073 1"/>
                <a:gd name="f1142" fmla="*/ 225691 f1072 1"/>
                <a:gd name="f1143" fmla="*/ 3897533 f1073 1"/>
                <a:gd name="f1144" fmla="*/ 220087 f1072 1"/>
                <a:gd name="f1145" fmla="*/ 4109430 f1073 1"/>
                <a:gd name="f1146" fmla="*/ 200477 f1072 1"/>
                <a:gd name="f1147" fmla="*/ 4208772 f1073 1"/>
                <a:gd name="f1148" fmla="*/ 200914 f1072 1"/>
                <a:gd name="f1149" fmla="*/ 4314641 f1073 1"/>
                <a:gd name="f1150" fmla="*/ 196159 f1072 1"/>
                <a:gd name="f1151" fmla="*/ 4577622 f1073 1"/>
                <a:gd name="f1152" fmla="*/ 163774 f1072 1"/>
                <a:gd name="f1153" fmla="*/ 4790345 f1073 1"/>
                <a:gd name="f1154" fmla="*/ 177592 f1072 1"/>
                <a:gd name="f1155" fmla="*/ 4926164 f1073 1"/>
                <a:gd name="f1156" fmla="*/ 184139 f1072 1"/>
                <a:gd name="f1157" fmla="*/ 5088812 f1073 1"/>
                <a:gd name="f1158" fmla="*/ 177401 f1072 1"/>
                <a:gd name="f1159" fmla="*/ 5222466 f1073 1"/>
                <a:gd name="f1160" fmla="*/ 162082 f1072 1"/>
                <a:gd name="f1161" fmla="*/ 5406528 f1073 1"/>
                <a:gd name="f1162" fmla="*/ 153987 f1072 1"/>
                <a:gd name="f1163" fmla="*/ 5590716 f1073 1"/>
                <a:gd name="f1164" fmla="*/ 129490 f1072 1"/>
                <a:gd name="f1165" fmla="*/ 5719429 f1073 1"/>
                <a:gd name="f1166" fmla="*/ 110099 f1072 1"/>
                <a:gd name="f1167" fmla="*/ 5897895 f1073 1"/>
                <a:gd name="f1168" fmla="*/ 96368 f1072 1"/>
                <a:gd name="f1169" fmla="*/ 6169957 f1073 1"/>
                <a:gd name="f1170" fmla="*/ 94411 f1072 1"/>
                <a:gd name="f1171" fmla="*/ 6294827 f1073 1"/>
                <a:gd name="f1172" fmla="*/ 99236 f1072 1"/>
                <a:gd name="f1173" fmla="*/ 6494261 f1073 1"/>
                <a:gd name="f1174" fmla="*/ 71724 f1072 1"/>
                <a:gd name="f1175" fmla="*/ 6579627 f1073 1"/>
                <a:gd name="f1176" fmla="*/ 57883 f1072 1"/>
                <a:gd name="f1177" fmla="*/ 6654800 f1073 1"/>
                <a:gd name="f1178" fmla="*/ 77086 f1072 1"/>
                <a:gd name="f1179" fmla="*/ 6703059 f1073 1"/>
                <a:gd name="f1180" fmla="*/ 97166 f1072 1"/>
                <a:gd name="f1181" fmla="*/ 6859445 f1073 1"/>
                <a:gd name="f1182" fmla="*/ 90481 f1072 1"/>
                <a:gd name="f1183" fmla="*/ 7025414 f1073 1"/>
                <a:gd name="f1184" fmla="*/ 83536 f1072 1"/>
                <a:gd name="f1185" fmla="*/ 7144137 f1073 1"/>
                <a:gd name="f1186" fmla="*/ 79264 f1072 1"/>
                <a:gd name="f1187" fmla="*/ 7291235 f1073 1"/>
                <a:gd name="f1188" fmla="*/ 95367 f1072 1"/>
                <a:gd name="f1189" fmla="*/ 7407395 f1073 1"/>
                <a:gd name="f1190" fmla="*/ 104888 f1072 1"/>
                <a:gd name="f1191" fmla="*/ 7500837 f1073 1"/>
                <a:gd name="f1192" fmla="*/ 119515 f1072 1"/>
                <a:gd name="f1193" fmla="*/ 7533567 f1073 1"/>
                <a:gd name="f1194" fmla="*/ 126955 f1072 1"/>
                <a:gd name="f1195" fmla="*/ 7792910 f1073 1"/>
                <a:gd name="f1196" fmla="*/ 185188 f1072 1"/>
                <a:gd name="f1197" fmla="*/ 8070699 f1073 1"/>
                <a:gd name="f1198" fmla="*/ 235423 f1072 1"/>
                <a:gd name="f1199" fmla="*/ 8253177 f1073 1"/>
                <a:gd name="f1200" fmla="*/ 222473 f1072 1"/>
                <a:gd name="f1201" fmla="*/ 8320683 f1073 1"/>
                <a:gd name="f1202" fmla="*/ 226393 f1072 1"/>
                <a:gd name="f1203" fmla="*/ 8631438 f1073 1"/>
                <a:gd name="f1204" fmla="*/ 237528 f1072 1"/>
                <a:gd name="f1205" fmla="*/ 8686410 f1073 1"/>
                <a:gd name="f1206" fmla="*/ 234877 f1072 1"/>
                <a:gd name="f1207" fmla="*/ 8980658 f1073 1"/>
                <a:gd name="f1208" fmla="*/ 273001 f1072 1"/>
                <a:gd name="f1209" fmla="*/ 9087625 f1073 1"/>
                <a:gd name="f1210" fmla="*/ 282423 f1072 1"/>
                <a:gd name="f1211" fmla="*/ 9186017 f1073 1"/>
                <a:gd name="f1212" fmla="*/ 293875 f1072 1"/>
                <a:gd name="f1213" fmla="*/ 9323931 f1073 1"/>
                <a:gd name="f1214" fmla="*/ 302628 f1072 1"/>
                <a:gd name="f1215" fmla="*/ 9467213 f1073 1"/>
                <a:gd name="f1216" fmla="*/ 307275 f1072 1"/>
                <a:gd name="f1217" fmla="*/ 9626826 f1073 1"/>
                <a:gd name="f1218" fmla="*/ 316213 f1072 1"/>
                <a:gd name="f1219" fmla="*/ 9689696 f1073 1"/>
                <a:gd name="f1220" fmla="*/ 324467 f1072 1"/>
                <a:gd name="f1221" fmla="*/ 9860526 f1073 1"/>
                <a:gd name="f1222" fmla="*/ 329986 f1072 1"/>
                <a:gd name="f1223" fmla="*/ 9949775 f1073 1"/>
                <a:gd name="f1224" fmla="*/ 340386 f1072 1"/>
                <a:gd name="f1225" fmla="*/ 10097252 f1073 1"/>
                <a:gd name="f1226" fmla="*/ 349262 f1072 1"/>
                <a:gd name="f1227" fmla="*/ 10145261 f1073 1"/>
                <a:gd name="f1228" fmla="*/ 353113 f1072 1"/>
                <a:gd name="f1229" fmla="*/ 10188159 f1073 1"/>
                <a:gd name="f1230" fmla="*/ 356124 f1072 1"/>
                <a:gd name="f1231" fmla="*/ 10336144 f1073 1"/>
                <a:gd name="f1232" fmla="*/ 348235 f1072 1"/>
                <a:gd name="f1233" fmla="*/ 10466847 f1073 1"/>
                <a:gd name="f1234" fmla="*/ 354131 f1072 1"/>
                <a:gd name="f1235" fmla="*/ 10696514 f1073 1"/>
                <a:gd name="f1236" fmla="*/ 353575 f1072 1"/>
                <a:gd name="f1237" fmla="*/ 10746932 f1073 1"/>
                <a:gd name="f1238" fmla="*/ 360606 f1072 1"/>
                <a:gd name="f1239" fmla="*/ 10905388 f1073 1"/>
                <a:gd name="f1240" fmla="*/ 370627 f1072 1"/>
                <a:gd name="f1241" fmla="*/ 10995602 f1073 1"/>
                <a:gd name="f1242" fmla="*/ 376691 f1072 1"/>
                <a:gd name="f1243" fmla="*/ 11107647 f1073 1"/>
                <a:gd name="f1244" fmla="*/ 373405 f1072 1"/>
                <a:gd name="f1245" fmla="*/ 11302440 f1073 1"/>
                <a:gd name="f1246" fmla="*/ 364156 f1072 1"/>
                <a:gd name="f1247" fmla="*/ 11353613 f1073 1"/>
                <a:gd name="f1248" fmla="*/ 363785 f1072 1"/>
                <a:gd name="f1249" fmla="*/ 11447323 f1073 1"/>
                <a:gd name="f1250" fmla="*/ 359346 f1072 1"/>
                <a:gd name="f1251" fmla="*/ 11464292 f1073 1"/>
                <a:gd name="f1252" fmla="*/ 358519 f1072 1"/>
                <a:gd name="f1253" fmla="*/ 11607560 f1073 1"/>
                <a:gd name="f1254" fmla="*/ 342370 f1072 1"/>
                <a:gd name="f1255" fmla="*/ 11681426 f1073 1"/>
                <a:gd name="f1256" fmla="*/ 344335 f1072 1"/>
                <a:gd name="f1257" fmla="*/ 11893565 f1073 1"/>
                <a:gd name="f1258" fmla="*/ 355261 f1072 1"/>
                <a:gd name="f1259" fmla="*/ 11983290 f1073 1"/>
                <a:gd name="f1260" fmla="*/ 363588 f1072 1"/>
                <a:gd name="f1261" fmla="*/ 12192000 f1073 1"/>
                <a:gd name="f1262" fmla="*/ 388018 f1072 1"/>
                <a:gd name="f1263" fmla="*/ 577115 f1072 1"/>
                <a:gd name="f1264" fmla="*/ 12157329 f1073 1"/>
                <a:gd name="f1265" fmla="*/ 588862 f1072 1"/>
                <a:gd name="f1266" fmla="*/ 12066948 f1073 1"/>
                <a:gd name="f1267" fmla="*/ 586034 f1072 1"/>
                <a:gd name="f1268" fmla="*/ 11911344 f1073 1"/>
                <a:gd name="f1269" fmla="*/ 521599 f1072 1"/>
                <a:gd name="f1270" fmla="*/ 11847823 f1073 1"/>
                <a:gd name="f1271" fmla="*/ 511785 f1072 1"/>
                <a:gd name="f1272" fmla="*/ 11737547 f1073 1"/>
                <a:gd name="f1273" fmla="*/ 502380 f1072 1"/>
                <a:gd name="f1274" fmla="*/ 11636052 f1073 1"/>
                <a:gd name="f1275" fmla="*/ 514993 f1072 1"/>
                <a:gd name="f1276" fmla="*/ 11394706 f1073 1"/>
                <a:gd name="f1277" fmla="*/ 590867 f1072 1"/>
                <a:gd name="f1278" fmla="*/ 11354978 f1073 1"/>
                <a:gd name="f1279" fmla="*/ 597561 f1072 1"/>
                <a:gd name="f1280" fmla="*/ 11285306 f1073 1"/>
                <a:gd name="f1281" fmla="*/ 599825 f1072 1"/>
                <a:gd name="f1282" fmla="*/ 11008528 f1073 1"/>
                <a:gd name="f1283" fmla="*/ 656670 f1072 1"/>
                <a:gd name="f1284" fmla="*/ 10948735 f1073 1"/>
                <a:gd name="f1285" fmla="*/ 652964 f1072 1"/>
                <a:gd name="f1286" fmla="*/ 10850698 f1073 1"/>
                <a:gd name="f1287" fmla="*/ 641721 f1072 1"/>
                <a:gd name="f1288" fmla="*/ 10744026 f1073 1"/>
                <a:gd name="f1289" fmla="*/ 647769 f1072 1"/>
                <a:gd name="f1290" fmla="*/ 10666160 f1073 1"/>
                <a:gd name="f1291" fmla="*/ 651891 f1072 1"/>
                <a:gd name="f1292" fmla="*/ 10450521 f1073 1"/>
                <a:gd name="f1293" fmla="*/ 616552 f1072 1"/>
                <a:gd name="f1294" fmla="*/ 10271192 f1073 1"/>
                <a:gd name="f1295" fmla="*/ 583498 f1072 1"/>
                <a:gd name="f1296" fmla="*/ 10246067 f1073 1"/>
                <a:gd name="f1297" fmla="*/ 585423 f1072 1"/>
                <a:gd name="f1298" fmla="*/ 10005027 f1073 1"/>
                <a:gd name="f1299" fmla="*/ 592252 f1072 1"/>
                <a:gd name="f1300" fmla="*/ 9898681 f1073 1"/>
                <a:gd name="f1301" fmla="*/ 613195 f1072 1"/>
                <a:gd name="f1302" fmla="*/ 9753225 f1073 1"/>
                <a:gd name="f1303" fmla="*/ 629038 f1072 1"/>
                <a:gd name="f1304" fmla="*/ 9591376 f1073 1"/>
                <a:gd name="f1305" fmla="*/ 648601 f1072 1"/>
                <a:gd name="f1306" fmla="*/ 9472860 f1073 1"/>
                <a:gd name="f1307" fmla="*/ 655936 f1072 1"/>
                <a:gd name="f1308" fmla="*/ 9299788 f1073 1"/>
                <a:gd name="f1309" fmla="*/ 636945 f1072 1"/>
                <a:gd name="f1310" fmla="*/ 9264605 f1073 1"/>
                <a:gd name="f1311" fmla="*/ 627087 f1072 1"/>
                <a:gd name="f1312" fmla="*/ 8926435 f1073 1"/>
                <a:gd name="f1313" fmla="*/ 549269 f1072 1"/>
                <a:gd name="f1314" fmla="*/ 8698934 f1073 1"/>
                <a:gd name="f1315" fmla="*/ 536583 f1072 1"/>
                <a:gd name="f1316" fmla="*/ 8622862 f1073 1"/>
                <a:gd name="f1317" fmla="*/ 541563 f1072 1"/>
                <a:gd name="f1318" fmla="*/ 8482784 f1073 1"/>
                <a:gd name="f1319" fmla="*/ 574094 f1072 1"/>
                <a:gd name="f1320" fmla="*/ 8421565 f1073 1"/>
                <a:gd name="f1321" fmla="*/ 576610 f1072 1"/>
                <a:gd name="f1322" fmla="*/ 8313469 f1073 1"/>
                <a:gd name="f1323" fmla="*/ 574762 f1072 1"/>
                <a:gd name="f1324" fmla="*/ 8079520 f1073 1"/>
                <a:gd name="f1325" fmla="*/ 558685 f1072 1"/>
                <a:gd name="f1326" fmla="*/ 7773327 f1073 1"/>
                <a:gd name="f1327" fmla="*/ 558854 f1072 1"/>
                <a:gd name="f1328" fmla="*/ 7652477 f1073 1"/>
                <a:gd name="f1329" fmla="*/ 547561 f1072 1"/>
                <a:gd name="f1330" fmla="*/ 7522274 f1073 1"/>
                <a:gd name="f1331" fmla="*/ 532150 f1072 1"/>
                <a:gd name="f1332" fmla="*/ 7484080 f1073 1"/>
                <a:gd name="f1333" fmla="*/ 530532 f1072 1"/>
                <a:gd name="f1334" fmla="*/ 7282277 f1073 1"/>
                <a:gd name="f1335" fmla="*/ 540177 f1072 1"/>
                <a:gd name="f1336" fmla="*/ 7235690 f1073 1"/>
                <a:gd name="f1337" fmla="*/ 551282 f1072 1"/>
                <a:gd name="f1338" fmla="*/ 7116339 f1073 1"/>
                <a:gd name="f1339" fmla="*/ 539494 f1072 1"/>
                <a:gd name="f1340" fmla="*/ 7011067 f1073 1"/>
                <a:gd name="f1341" fmla="*/ 511848 f1072 1"/>
                <a:gd name="f1342" fmla="*/ 6403234 f1073 1"/>
                <a:gd name="f1343" fmla="*/ 432296 f1072 1"/>
                <a:gd name="f1344" fmla="*/ 6036273 f1073 1"/>
                <a:gd name="f1345" fmla="*/ 412301 f1072 1"/>
                <a:gd name="f1346" fmla="*/ 5780467 f1073 1"/>
                <a:gd name="f1347" fmla="*/ 377910 f1072 1"/>
                <a:gd name="f1348" fmla="*/ 5739051 f1073 1"/>
                <a:gd name="f1349" fmla="*/ 353609 f1072 1"/>
                <a:gd name="f1350" fmla="*/ 5583566 f1073 1"/>
                <a:gd name="f1351" fmla="*/ 321995 f1072 1"/>
                <a:gd name="f1352" fmla="*/ 5432030 f1073 1"/>
                <a:gd name="f1353" fmla="*/ 362512 f1072 1"/>
                <a:gd name="f1354" fmla="*/ 5241398 f1073 1"/>
                <a:gd name="f1355" fmla="*/ 425781 f1072 1"/>
                <a:gd name="f1356" fmla="*/ 5139710 f1073 1"/>
                <a:gd name="f1357" fmla="*/ 421022 f1072 1"/>
                <a:gd name="f1358" fmla="*/ 4929402 f1073 1"/>
                <a:gd name="f1359" fmla="*/ 424310 f1072 1"/>
                <a:gd name="f1360" fmla="*/ 4782793 f1073 1"/>
                <a:gd name="f1361" fmla="*/ 441046 f1072 1"/>
                <a:gd name="f1362" fmla="*/ 4577594 f1073 1"/>
                <a:gd name="f1363" fmla="*/ 459290 f1072 1"/>
                <a:gd name="f1364" fmla="*/ 4500826 f1073 1"/>
                <a:gd name="f1365" fmla="*/ 470529 f1072 1"/>
                <a:gd name="f1366" fmla="*/ 4317973 f1073 1"/>
                <a:gd name="f1367" fmla="*/ 483649 f1072 1"/>
                <a:gd name="f1368" fmla="*/ 4166722 f1073 1"/>
                <a:gd name="f1369" fmla="*/ 490602 f1072 1"/>
                <a:gd name="f1370" fmla="*/ 4042814 f1073 1"/>
                <a:gd name="f1371" fmla="*/ 530660 f1072 1"/>
                <a:gd name="f1372" fmla="*/ 4002653 f1073 1"/>
                <a:gd name="f1373" fmla="*/ 552594 f1072 1"/>
                <a:gd name="f1374" fmla="*/ 3969549 f1073 1"/>
                <a:gd name="f1375" fmla="*/ 566312 f1072 1"/>
                <a:gd name="f1376" fmla="*/ 3821685 f1073 1"/>
                <a:gd name="f1377" fmla="*/ 649183 f1072 1"/>
                <a:gd name="f1378" fmla="*/ 3805138 f1073 1"/>
                <a:gd name="f1379" fmla="*/ 655947 f1072 1"/>
                <a:gd name="f1380" fmla="*/ 3609177 f1073 1"/>
                <a:gd name="f1381" fmla="*/ 687459 f1072 1"/>
                <a:gd name="f1382" fmla="*/ 3539727 f1073 1"/>
                <a:gd name="f1383" fmla="*/ 706521 f1072 1"/>
                <a:gd name="f1384" fmla="*/ 3396572 f1073 1"/>
                <a:gd name="f1385" fmla="*/ 755681 f1072 1"/>
                <a:gd name="f1386" fmla="*/ 3341054 f1073 1"/>
                <a:gd name="f1387" fmla="*/ 754679 f1072 1"/>
                <a:gd name="f1388" fmla="*/ 3138775 f1073 1"/>
                <a:gd name="f1389" fmla="*/ 710120 f1072 1"/>
                <a:gd name="f1390" fmla="*/ 3037283 f1073 1"/>
                <a:gd name="f1391" fmla="*/ 666453 f1072 1"/>
                <a:gd name="f1392" fmla="*/ 3002117 f1073 1"/>
                <a:gd name="f1393" fmla="*/ 649347 f1072 1"/>
                <a:gd name="f1394" fmla="*/ 2747294 f1073 1"/>
                <a:gd name="f1395" fmla="*/ 652400 f1072 1"/>
                <a:gd name="f1396" fmla="*/ 2676273 f1073 1"/>
                <a:gd name="f1397" fmla="*/ 652304 f1072 1"/>
                <a:gd name="f1398" fmla="*/ 2432360 f1073 1"/>
                <a:gd name="f1399" fmla="*/ 657836 f1072 1"/>
                <a:gd name="f1400" fmla="*/ 2382311 f1073 1"/>
                <a:gd name="f1401" fmla="*/ 650824 f1072 1"/>
                <a:gd name="f1402" fmla="*/ 2055134 f1073 1"/>
                <a:gd name="f1403" fmla="*/ 630053 f1072 1"/>
                <a:gd name="f1404" fmla="*/ 2031829 f1073 1"/>
                <a:gd name="f1405" fmla="*/ 639324 f1072 1"/>
                <a:gd name="f1406" fmla="*/ 1912764 f1073 1"/>
                <a:gd name="f1407" fmla="*/ 664183 f1072 1"/>
                <a:gd name="f1408" fmla="*/ 1755637 f1073 1"/>
                <a:gd name="f1409" fmla="*/ 663960 f1072 1"/>
                <a:gd name="f1410" fmla="*/ 1727159 f1073 1"/>
                <a:gd name="f1411" fmla="*/ 659605 f1072 1"/>
                <a:gd name="f1412" fmla="*/ 1622470 f1073 1"/>
                <a:gd name="f1413" fmla="*/ 634850 f1072 1"/>
                <a:gd name="f1414" fmla="*/ 1385955 f1073 1"/>
                <a:gd name="f1415" fmla="*/ 604522 f1072 1"/>
                <a:gd name="f1416" fmla="*/ 1340055 f1073 1"/>
                <a:gd name="f1417" fmla="*/ 595629 f1072 1"/>
                <a:gd name="f1418" fmla="*/ 1257271 f1073 1"/>
                <a:gd name="f1419" fmla="*/ 581180 f1072 1"/>
                <a:gd name="f1420" fmla="*/ 1031914 f1073 1"/>
                <a:gd name="f1421" fmla="*/ 562692 f1072 1"/>
                <a:gd name="f1422" fmla="*/ 922031 f1073 1"/>
                <a:gd name="f1423" fmla="*/ 566853 f1072 1"/>
                <a:gd name="f1424" fmla="*/ 873250 f1073 1"/>
                <a:gd name="f1425" fmla="*/ 563724 f1072 1"/>
                <a:gd name="f1426" fmla="*/ 711627 f1073 1"/>
                <a:gd name="f1427" fmla="*/ 529880 f1072 1"/>
                <a:gd name="f1428" fmla="*/ 311112 f1073 1"/>
                <a:gd name="f1429" fmla="*/ 525106 f1072 1"/>
                <a:gd name="f1430" fmla="*/ 184145 f1073 1"/>
                <a:gd name="f1431" fmla="*/ 532188 f1072 1"/>
                <a:gd name="f1432" fmla="*/ 116886 f1073 1"/>
                <a:gd name="f1433" fmla="*/ 530572 f1072 1"/>
                <a:gd name="f1434" fmla="*/ 23941 f1073 1"/>
                <a:gd name="f1435" fmla="*/ 506433 f1072 1"/>
                <a:gd name="f1436" fmla="*/ 502149 f1072 1"/>
                <a:gd name="f1437" fmla="+- f1074 0 f1"/>
                <a:gd name="f1438" fmla="*/ f1077 1 12192000"/>
                <a:gd name="f1439" fmla="*/ f1078 1 757168"/>
                <a:gd name="f1440" fmla="*/ f1079 1 12192000"/>
                <a:gd name="f1441" fmla="*/ f1080 1 757168"/>
                <a:gd name="f1442" fmla="*/ f1081 1 12192000"/>
                <a:gd name="f1443" fmla="*/ f1082 1 757168"/>
                <a:gd name="f1444" fmla="*/ f1083 1 12192000"/>
                <a:gd name="f1445" fmla="*/ f1084 1 757168"/>
                <a:gd name="f1446" fmla="*/ f1085 1 12192000"/>
                <a:gd name="f1447" fmla="*/ f1086 1 757168"/>
                <a:gd name="f1448" fmla="*/ f1087 1 12192000"/>
                <a:gd name="f1449" fmla="*/ f1088 1 757168"/>
                <a:gd name="f1450" fmla="*/ f1089 1 12192000"/>
                <a:gd name="f1451" fmla="*/ f1090 1 757168"/>
                <a:gd name="f1452" fmla="*/ f1091 1 12192000"/>
                <a:gd name="f1453" fmla="*/ f1092 1 757168"/>
                <a:gd name="f1454" fmla="*/ f1093 1 12192000"/>
                <a:gd name="f1455" fmla="*/ f1094 1 757168"/>
                <a:gd name="f1456" fmla="*/ f1095 1 12192000"/>
                <a:gd name="f1457" fmla="*/ f1096 1 757168"/>
                <a:gd name="f1458" fmla="*/ f1097 1 12192000"/>
                <a:gd name="f1459" fmla="*/ f1098 1 757168"/>
                <a:gd name="f1460" fmla="*/ f1099 1 12192000"/>
                <a:gd name="f1461" fmla="*/ f1100 1 757168"/>
                <a:gd name="f1462" fmla="*/ f1101 1 12192000"/>
                <a:gd name="f1463" fmla="*/ f1102 1 757168"/>
                <a:gd name="f1464" fmla="*/ f1103 1 12192000"/>
                <a:gd name="f1465" fmla="*/ f1104 1 757168"/>
                <a:gd name="f1466" fmla="*/ f1105 1 12192000"/>
                <a:gd name="f1467" fmla="*/ f1106 1 757168"/>
                <a:gd name="f1468" fmla="*/ f1107 1 12192000"/>
                <a:gd name="f1469" fmla="*/ f1108 1 757168"/>
                <a:gd name="f1470" fmla="*/ f1109 1 12192000"/>
                <a:gd name="f1471" fmla="*/ f1110 1 757168"/>
                <a:gd name="f1472" fmla="*/ f1111 1 12192000"/>
                <a:gd name="f1473" fmla="*/ f1112 1 757168"/>
                <a:gd name="f1474" fmla="*/ f1113 1 12192000"/>
                <a:gd name="f1475" fmla="*/ f1114 1 757168"/>
                <a:gd name="f1476" fmla="*/ f1115 1 12192000"/>
                <a:gd name="f1477" fmla="*/ f1116 1 757168"/>
                <a:gd name="f1478" fmla="*/ f1117 1 12192000"/>
                <a:gd name="f1479" fmla="*/ f1118 1 757168"/>
                <a:gd name="f1480" fmla="*/ f1119 1 12192000"/>
                <a:gd name="f1481" fmla="*/ f1120 1 757168"/>
                <a:gd name="f1482" fmla="*/ f1121 1 12192000"/>
                <a:gd name="f1483" fmla="*/ f1122 1 757168"/>
                <a:gd name="f1484" fmla="*/ f1123 1 12192000"/>
                <a:gd name="f1485" fmla="*/ f1124 1 757168"/>
                <a:gd name="f1486" fmla="*/ f1125 1 12192000"/>
                <a:gd name="f1487" fmla="*/ f1126 1 757168"/>
                <a:gd name="f1488" fmla="*/ f1127 1 12192000"/>
                <a:gd name="f1489" fmla="*/ f1128 1 757168"/>
                <a:gd name="f1490" fmla="*/ f1129 1 12192000"/>
                <a:gd name="f1491" fmla="*/ f1130 1 757168"/>
                <a:gd name="f1492" fmla="*/ f1131 1 12192000"/>
                <a:gd name="f1493" fmla="*/ f1132 1 757168"/>
                <a:gd name="f1494" fmla="*/ f1133 1 12192000"/>
                <a:gd name="f1495" fmla="*/ f1134 1 757168"/>
                <a:gd name="f1496" fmla="*/ f1135 1 12192000"/>
                <a:gd name="f1497" fmla="*/ f1136 1 757168"/>
                <a:gd name="f1498" fmla="*/ f1137 1 12192000"/>
                <a:gd name="f1499" fmla="*/ f1138 1 757168"/>
                <a:gd name="f1500" fmla="*/ f1139 1 12192000"/>
                <a:gd name="f1501" fmla="*/ f1140 1 757168"/>
                <a:gd name="f1502" fmla="*/ f1141 1 12192000"/>
                <a:gd name="f1503" fmla="*/ f1142 1 757168"/>
                <a:gd name="f1504" fmla="*/ f1143 1 12192000"/>
                <a:gd name="f1505" fmla="*/ f1144 1 757168"/>
                <a:gd name="f1506" fmla="*/ f1145 1 12192000"/>
                <a:gd name="f1507" fmla="*/ f1146 1 757168"/>
                <a:gd name="f1508" fmla="*/ f1147 1 12192000"/>
                <a:gd name="f1509" fmla="*/ f1148 1 757168"/>
                <a:gd name="f1510" fmla="*/ f1149 1 12192000"/>
                <a:gd name="f1511" fmla="*/ f1150 1 757168"/>
                <a:gd name="f1512" fmla="*/ f1151 1 12192000"/>
                <a:gd name="f1513" fmla="*/ f1152 1 757168"/>
                <a:gd name="f1514" fmla="*/ f1153 1 12192000"/>
                <a:gd name="f1515" fmla="*/ f1154 1 757168"/>
                <a:gd name="f1516" fmla="*/ f1155 1 12192000"/>
                <a:gd name="f1517" fmla="*/ f1156 1 757168"/>
                <a:gd name="f1518" fmla="*/ f1157 1 12192000"/>
                <a:gd name="f1519" fmla="*/ f1158 1 757168"/>
                <a:gd name="f1520" fmla="*/ f1159 1 12192000"/>
                <a:gd name="f1521" fmla="*/ f1160 1 757168"/>
                <a:gd name="f1522" fmla="*/ f1161 1 12192000"/>
                <a:gd name="f1523" fmla="*/ f1162 1 757168"/>
                <a:gd name="f1524" fmla="*/ f1163 1 12192000"/>
                <a:gd name="f1525" fmla="*/ f1164 1 757168"/>
                <a:gd name="f1526" fmla="*/ f1165 1 12192000"/>
                <a:gd name="f1527" fmla="*/ f1166 1 757168"/>
                <a:gd name="f1528" fmla="*/ f1167 1 12192000"/>
                <a:gd name="f1529" fmla="*/ f1168 1 757168"/>
                <a:gd name="f1530" fmla="*/ f1169 1 12192000"/>
                <a:gd name="f1531" fmla="*/ f1170 1 757168"/>
                <a:gd name="f1532" fmla="*/ f1171 1 12192000"/>
                <a:gd name="f1533" fmla="*/ f1172 1 757168"/>
                <a:gd name="f1534" fmla="*/ f1173 1 12192000"/>
                <a:gd name="f1535" fmla="*/ f1174 1 757168"/>
                <a:gd name="f1536" fmla="*/ f1175 1 12192000"/>
                <a:gd name="f1537" fmla="*/ f1176 1 757168"/>
                <a:gd name="f1538" fmla="*/ f1177 1 12192000"/>
                <a:gd name="f1539" fmla="*/ f1178 1 757168"/>
                <a:gd name="f1540" fmla="*/ f1179 1 12192000"/>
                <a:gd name="f1541" fmla="*/ f1180 1 757168"/>
                <a:gd name="f1542" fmla="*/ f1181 1 12192000"/>
                <a:gd name="f1543" fmla="*/ f1182 1 757168"/>
                <a:gd name="f1544" fmla="*/ f1183 1 12192000"/>
                <a:gd name="f1545" fmla="*/ f1184 1 757168"/>
                <a:gd name="f1546" fmla="*/ f1185 1 12192000"/>
                <a:gd name="f1547" fmla="*/ f1186 1 757168"/>
                <a:gd name="f1548" fmla="*/ f1187 1 12192000"/>
                <a:gd name="f1549" fmla="*/ f1188 1 757168"/>
                <a:gd name="f1550" fmla="*/ f1189 1 12192000"/>
                <a:gd name="f1551" fmla="*/ f1190 1 757168"/>
                <a:gd name="f1552" fmla="*/ f1191 1 12192000"/>
                <a:gd name="f1553" fmla="*/ f1192 1 757168"/>
                <a:gd name="f1554" fmla="*/ f1193 1 12192000"/>
                <a:gd name="f1555" fmla="*/ f1194 1 757168"/>
                <a:gd name="f1556" fmla="*/ f1195 1 12192000"/>
                <a:gd name="f1557" fmla="*/ f1196 1 757168"/>
                <a:gd name="f1558" fmla="*/ f1197 1 12192000"/>
                <a:gd name="f1559" fmla="*/ f1198 1 757168"/>
                <a:gd name="f1560" fmla="*/ f1199 1 12192000"/>
                <a:gd name="f1561" fmla="*/ f1200 1 757168"/>
                <a:gd name="f1562" fmla="*/ f1201 1 12192000"/>
                <a:gd name="f1563" fmla="*/ f1202 1 757168"/>
                <a:gd name="f1564" fmla="*/ f1203 1 12192000"/>
                <a:gd name="f1565" fmla="*/ f1204 1 757168"/>
                <a:gd name="f1566" fmla="*/ f1205 1 12192000"/>
                <a:gd name="f1567" fmla="*/ f1206 1 757168"/>
                <a:gd name="f1568" fmla="*/ f1207 1 12192000"/>
                <a:gd name="f1569" fmla="*/ f1208 1 757168"/>
                <a:gd name="f1570" fmla="*/ f1209 1 12192000"/>
                <a:gd name="f1571" fmla="*/ f1210 1 757168"/>
                <a:gd name="f1572" fmla="*/ f1211 1 12192000"/>
                <a:gd name="f1573" fmla="*/ f1212 1 757168"/>
                <a:gd name="f1574" fmla="*/ f1213 1 12192000"/>
                <a:gd name="f1575" fmla="*/ f1214 1 757168"/>
                <a:gd name="f1576" fmla="*/ f1215 1 12192000"/>
                <a:gd name="f1577" fmla="*/ f1216 1 757168"/>
                <a:gd name="f1578" fmla="*/ f1217 1 12192000"/>
                <a:gd name="f1579" fmla="*/ f1218 1 757168"/>
                <a:gd name="f1580" fmla="*/ f1219 1 12192000"/>
                <a:gd name="f1581" fmla="*/ f1220 1 757168"/>
                <a:gd name="f1582" fmla="*/ f1221 1 12192000"/>
                <a:gd name="f1583" fmla="*/ f1222 1 757168"/>
                <a:gd name="f1584" fmla="*/ f1223 1 12192000"/>
                <a:gd name="f1585" fmla="*/ f1224 1 757168"/>
                <a:gd name="f1586" fmla="*/ f1225 1 12192000"/>
                <a:gd name="f1587" fmla="*/ f1226 1 757168"/>
                <a:gd name="f1588" fmla="*/ f1227 1 12192000"/>
                <a:gd name="f1589" fmla="*/ f1228 1 757168"/>
                <a:gd name="f1590" fmla="*/ f1229 1 12192000"/>
                <a:gd name="f1591" fmla="*/ f1230 1 757168"/>
                <a:gd name="f1592" fmla="*/ f1231 1 12192000"/>
                <a:gd name="f1593" fmla="*/ f1232 1 757168"/>
                <a:gd name="f1594" fmla="*/ f1233 1 12192000"/>
                <a:gd name="f1595" fmla="*/ f1234 1 757168"/>
                <a:gd name="f1596" fmla="*/ f1235 1 12192000"/>
                <a:gd name="f1597" fmla="*/ f1236 1 757168"/>
                <a:gd name="f1598" fmla="*/ f1237 1 12192000"/>
                <a:gd name="f1599" fmla="*/ f1238 1 757168"/>
                <a:gd name="f1600" fmla="*/ f1239 1 12192000"/>
                <a:gd name="f1601" fmla="*/ f1240 1 757168"/>
                <a:gd name="f1602" fmla="*/ f1241 1 12192000"/>
                <a:gd name="f1603" fmla="*/ f1242 1 757168"/>
                <a:gd name="f1604" fmla="*/ f1243 1 12192000"/>
                <a:gd name="f1605" fmla="*/ f1244 1 757168"/>
                <a:gd name="f1606" fmla="*/ f1245 1 12192000"/>
                <a:gd name="f1607" fmla="*/ f1246 1 757168"/>
                <a:gd name="f1608" fmla="*/ f1247 1 12192000"/>
                <a:gd name="f1609" fmla="*/ f1248 1 757168"/>
                <a:gd name="f1610" fmla="*/ f1249 1 12192000"/>
                <a:gd name="f1611" fmla="*/ f1250 1 757168"/>
                <a:gd name="f1612" fmla="*/ f1251 1 12192000"/>
                <a:gd name="f1613" fmla="*/ f1252 1 757168"/>
                <a:gd name="f1614" fmla="*/ f1253 1 12192000"/>
                <a:gd name="f1615" fmla="*/ f1254 1 757168"/>
                <a:gd name="f1616" fmla="*/ f1255 1 12192000"/>
                <a:gd name="f1617" fmla="*/ f1256 1 757168"/>
                <a:gd name="f1618" fmla="*/ f1257 1 12192000"/>
                <a:gd name="f1619" fmla="*/ f1258 1 757168"/>
                <a:gd name="f1620" fmla="*/ f1259 1 12192000"/>
                <a:gd name="f1621" fmla="*/ f1260 1 757168"/>
                <a:gd name="f1622" fmla="*/ f1261 1 12192000"/>
                <a:gd name="f1623" fmla="*/ f1262 1 757168"/>
                <a:gd name="f1624" fmla="*/ f1263 1 757168"/>
                <a:gd name="f1625" fmla="*/ f1264 1 12192000"/>
                <a:gd name="f1626" fmla="*/ f1265 1 757168"/>
                <a:gd name="f1627" fmla="*/ f1266 1 12192000"/>
                <a:gd name="f1628" fmla="*/ f1267 1 757168"/>
                <a:gd name="f1629" fmla="*/ f1268 1 12192000"/>
                <a:gd name="f1630" fmla="*/ f1269 1 757168"/>
                <a:gd name="f1631" fmla="*/ f1270 1 12192000"/>
                <a:gd name="f1632" fmla="*/ f1271 1 757168"/>
                <a:gd name="f1633" fmla="*/ f1272 1 12192000"/>
                <a:gd name="f1634" fmla="*/ f1273 1 757168"/>
                <a:gd name="f1635" fmla="*/ f1274 1 12192000"/>
                <a:gd name="f1636" fmla="*/ f1275 1 757168"/>
                <a:gd name="f1637" fmla="*/ f1276 1 12192000"/>
                <a:gd name="f1638" fmla="*/ f1277 1 757168"/>
                <a:gd name="f1639" fmla="*/ f1278 1 12192000"/>
                <a:gd name="f1640" fmla="*/ f1279 1 757168"/>
                <a:gd name="f1641" fmla="*/ f1280 1 12192000"/>
                <a:gd name="f1642" fmla="*/ f1281 1 757168"/>
                <a:gd name="f1643" fmla="*/ f1282 1 12192000"/>
                <a:gd name="f1644" fmla="*/ f1283 1 757168"/>
                <a:gd name="f1645" fmla="*/ f1284 1 12192000"/>
                <a:gd name="f1646" fmla="*/ f1285 1 757168"/>
                <a:gd name="f1647" fmla="*/ f1286 1 12192000"/>
                <a:gd name="f1648" fmla="*/ f1287 1 757168"/>
                <a:gd name="f1649" fmla="*/ f1288 1 12192000"/>
                <a:gd name="f1650" fmla="*/ f1289 1 757168"/>
                <a:gd name="f1651" fmla="*/ f1290 1 12192000"/>
                <a:gd name="f1652" fmla="*/ f1291 1 757168"/>
                <a:gd name="f1653" fmla="*/ f1292 1 12192000"/>
                <a:gd name="f1654" fmla="*/ f1293 1 757168"/>
                <a:gd name="f1655" fmla="*/ f1294 1 12192000"/>
                <a:gd name="f1656" fmla="*/ f1295 1 757168"/>
                <a:gd name="f1657" fmla="*/ f1296 1 12192000"/>
                <a:gd name="f1658" fmla="*/ f1297 1 757168"/>
                <a:gd name="f1659" fmla="*/ f1298 1 12192000"/>
                <a:gd name="f1660" fmla="*/ f1299 1 757168"/>
                <a:gd name="f1661" fmla="*/ f1300 1 12192000"/>
                <a:gd name="f1662" fmla="*/ f1301 1 757168"/>
                <a:gd name="f1663" fmla="*/ f1302 1 12192000"/>
                <a:gd name="f1664" fmla="*/ f1303 1 757168"/>
                <a:gd name="f1665" fmla="*/ f1304 1 12192000"/>
                <a:gd name="f1666" fmla="*/ f1305 1 757168"/>
                <a:gd name="f1667" fmla="*/ f1306 1 12192000"/>
                <a:gd name="f1668" fmla="*/ f1307 1 757168"/>
                <a:gd name="f1669" fmla="*/ f1308 1 12192000"/>
                <a:gd name="f1670" fmla="*/ f1309 1 757168"/>
                <a:gd name="f1671" fmla="*/ f1310 1 12192000"/>
                <a:gd name="f1672" fmla="*/ f1311 1 757168"/>
                <a:gd name="f1673" fmla="*/ f1312 1 12192000"/>
                <a:gd name="f1674" fmla="*/ f1313 1 757168"/>
                <a:gd name="f1675" fmla="*/ f1314 1 12192000"/>
                <a:gd name="f1676" fmla="*/ f1315 1 757168"/>
                <a:gd name="f1677" fmla="*/ f1316 1 12192000"/>
                <a:gd name="f1678" fmla="*/ f1317 1 757168"/>
                <a:gd name="f1679" fmla="*/ f1318 1 12192000"/>
                <a:gd name="f1680" fmla="*/ f1319 1 757168"/>
                <a:gd name="f1681" fmla="*/ f1320 1 12192000"/>
                <a:gd name="f1682" fmla="*/ f1321 1 757168"/>
                <a:gd name="f1683" fmla="*/ f1322 1 12192000"/>
                <a:gd name="f1684" fmla="*/ f1323 1 757168"/>
                <a:gd name="f1685" fmla="*/ f1324 1 12192000"/>
                <a:gd name="f1686" fmla="*/ f1325 1 757168"/>
                <a:gd name="f1687" fmla="*/ f1326 1 12192000"/>
                <a:gd name="f1688" fmla="*/ f1327 1 757168"/>
                <a:gd name="f1689" fmla="*/ f1328 1 12192000"/>
                <a:gd name="f1690" fmla="*/ f1329 1 757168"/>
                <a:gd name="f1691" fmla="*/ f1330 1 12192000"/>
                <a:gd name="f1692" fmla="*/ f1331 1 757168"/>
                <a:gd name="f1693" fmla="*/ f1332 1 12192000"/>
                <a:gd name="f1694" fmla="*/ f1333 1 757168"/>
                <a:gd name="f1695" fmla="*/ f1334 1 12192000"/>
                <a:gd name="f1696" fmla="*/ f1335 1 757168"/>
                <a:gd name="f1697" fmla="*/ f1336 1 12192000"/>
                <a:gd name="f1698" fmla="*/ f1337 1 757168"/>
                <a:gd name="f1699" fmla="*/ f1338 1 12192000"/>
                <a:gd name="f1700" fmla="*/ f1339 1 757168"/>
                <a:gd name="f1701" fmla="*/ f1340 1 12192000"/>
                <a:gd name="f1702" fmla="*/ f1341 1 757168"/>
                <a:gd name="f1703" fmla="*/ f1342 1 12192000"/>
                <a:gd name="f1704" fmla="*/ f1343 1 757168"/>
                <a:gd name="f1705" fmla="*/ f1344 1 12192000"/>
                <a:gd name="f1706" fmla="*/ f1345 1 757168"/>
                <a:gd name="f1707" fmla="*/ f1346 1 12192000"/>
                <a:gd name="f1708" fmla="*/ f1347 1 757168"/>
                <a:gd name="f1709" fmla="*/ f1348 1 12192000"/>
                <a:gd name="f1710" fmla="*/ f1349 1 757168"/>
                <a:gd name="f1711" fmla="*/ f1350 1 12192000"/>
                <a:gd name="f1712" fmla="*/ f1351 1 757168"/>
                <a:gd name="f1713" fmla="*/ f1352 1 12192000"/>
                <a:gd name="f1714" fmla="*/ f1353 1 757168"/>
                <a:gd name="f1715" fmla="*/ f1354 1 12192000"/>
                <a:gd name="f1716" fmla="*/ f1355 1 757168"/>
                <a:gd name="f1717" fmla="*/ f1356 1 12192000"/>
                <a:gd name="f1718" fmla="*/ f1357 1 757168"/>
                <a:gd name="f1719" fmla="*/ f1358 1 12192000"/>
                <a:gd name="f1720" fmla="*/ f1359 1 757168"/>
                <a:gd name="f1721" fmla="*/ f1360 1 12192000"/>
                <a:gd name="f1722" fmla="*/ f1361 1 757168"/>
                <a:gd name="f1723" fmla="*/ f1362 1 12192000"/>
                <a:gd name="f1724" fmla="*/ f1363 1 757168"/>
                <a:gd name="f1725" fmla="*/ f1364 1 12192000"/>
                <a:gd name="f1726" fmla="*/ f1365 1 757168"/>
                <a:gd name="f1727" fmla="*/ f1366 1 12192000"/>
                <a:gd name="f1728" fmla="*/ f1367 1 757168"/>
                <a:gd name="f1729" fmla="*/ f1368 1 12192000"/>
                <a:gd name="f1730" fmla="*/ f1369 1 757168"/>
                <a:gd name="f1731" fmla="*/ f1370 1 12192000"/>
                <a:gd name="f1732" fmla="*/ f1371 1 757168"/>
                <a:gd name="f1733" fmla="*/ f1372 1 12192000"/>
                <a:gd name="f1734" fmla="*/ f1373 1 757168"/>
                <a:gd name="f1735" fmla="*/ f1374 1 12192000"/>
                <a:gd name="f1736" fmla="*/ f1375 1 757168"/>
                <a:gd name="f1737" fmla="*/ f1376 1 12192000"/>
                <a:gd name="f1738" fmla="*/ f1377 1 757168"/>
                <a:gd name="f1739" fmla="*/ f1378 1 12192000"/>
                <a:gd name="f1740" fmla="*/ f1379 1 757168"/>
                <a:gd name="f1741" fmla="*/ f1380 1 12192000"/>
                <a:gd name="f1742" fmla="*/ f1381 1 757168"/>
                <a:gd name="f1743" fmla="*/ f1382 1 12192000"/>
                <a:gd name="f1744" fmla="*/ f1383 1 757168"/>
                <a:gd name="f1745" fmla="*/ f1384 1 12192000"/>
                <a:gd name="f1746" fmla="*/ f1385 1 757168"/>
                <a:gd name="f1747" fmla="*/ f1386 1 12192000"/>
                <a:gd name="f1748" fmla="*/ f1387 1 757168"/>
                <a:gd name="f1749" fmla="*/ f1388 1 12192000"/>
                <a:gd name="f1750" fmla="*/ f1389 1 757168"/>
                <a:gd name="f1751" fmla="*/ f1390 1 12192000"/>
                <a:gd name="f1752" fmla="*/ f1391 1 757168"/>
                <a:gd name="f1753" fmla="*/ f1392 1 12192000"/>
                <a:gd name="f1754" fmla="*/ f1393 1 757168"/>
                <a:gd name="f1755" fmla="*/ f1394 1 12192000"/>
                <a:gd name="f1756" fmla="*/ f1395 1 757168"/>
                <a:gd name="f1757" fmla="*/ f1396 1 12192000"/>
                <a:gd name="f1758" fmla="*/ f1397 1 757168"/>
                <a:gd name="f1759" fmla="*/ f1398 1 12192000"/>
                <a:gd name="f1760" fmla="*/ f1399 1 757168"/>
                <a:gd name="f1761" fmla="*/ f1400 1 12192000"/>
                <a:gd name="f1762" fmla="*/ f1401 1 757168"/>
                <a:gd name="f1763" fmla="*/ f1402 1 12192000"/>
                <a:gd name="f1764" fmla="*/ f1403 1 757168"/>
                <a:gd name="f1765" fmla="*/ f1404 1 12192000"/>
                <a:gd name="f1766" fmla="*/ f1405 1 757168"/>
                <a:gd name="f1767" fmla="*/ f1406 1 12192000"/>
                <a:gd name="f1768" fmla="*/ f1407 1 757168"/>
                <a:gd name="f1769" fmla="*/ f1408 1 12192000"/>
                <a:gd name="f1770" fmla="*/ f1409 1 757168"/>
                <a:gd name="f1771" fmla="*/ f1410 1 12192000"/>
                <a:gd name="f1772" fmla="*/ f1411 1 757168"/>
                <a:gd name="f1773" fmla="*/ f1412 1 12192000"/>
                <a:gd name="f1774" fmla="*/ f1413 1 757168"/>
                <a:gd name="f1775" fmla="*/ f1414 1 12192000"/>
                <a:gd name="f1776" fmla="*/ f1415 1 757168"/>
                <a:gd name="f1777" fmla="*/ f1416 1 12192000"/>
                <a:gd name="f1778" fmla="*/ f1417 1 757168"/>
                <a:gd name="f1779" fmla="*/ f1418 1 12192000"/>
                <a:gd name="f1780" fmla="*/ f1419 1 757168"/>
                <a:gd name="f1781" fmla="*/ f1420 1 12192000"/>
                <a:gd name="f1782" fmla="*/ f1421 1 757168"/>
                <a:gd name="f1783" fmla="*/ f1422 1 12192000"/>
                <a:gd name="f1784" fmla="*/ f1423 1 757168"/>
                <a:gd name="f1785" fmla="*/ f1424 1 12192000"/>
                <a:gd name="f1786" fmla="*/ f1425 1 757168"/>
                <a:gd name="f1787" fmla="*/ f1426 1 12192000"/>
                <a:gd name="f1788" fmla="*/ f1427 1 757168"/>
                <a:gd name="f1789" fmla="*/ f1428 1 12192000"/>
                <a:gd name="f1790" fmla="*/ f1429 1 757168"/>
                <a:gd name="f1791" fmla="*/ f1430 1 12192000"/>
                <a:gd name="f1792" fmla="*/ f1431 1 757168"/>
                <a:gd name="f1793" fmla="*/ f1432 1 12192000"/>
                <a:gd name="f1794" fmla="*/ f1433 1 757168"/>
                <a:gd name="f1795" fmla="*/ f1434 1 12192000"/>
                <a:gd name="f1796" fmla="*/ f1435 1 757168"/>
                <a:gd name="f1797" fmla="*/ f1436 1 757168"/>
                <a:gd name="f1798" fmla="*/ f1068 1 f1075"/>
                <a:gd name="f1799" fmla="*/ f1069 1 f1075"/>
                <a:gd name="f1800" fmla="*/ f1068 1 f1076"/>
                <a:gd name="f1801" fmla="*/ f1070 1 f1076"/>
                <a:gd name="f1802" fmla="*/ f1438 1 f1075"/>
                <a:gd name="f1803" fmla="*/ f1439 1 f1076"/>
                <a:gd name="f1804" fmla="*/ f1440 1 f1075"/>
                <a:gd name="f1805" fmla="*/ f1441 1 f1076"/>
                <a:gd name="f1806" fmla="*/ f1442 1 f1075"/>
                <a:gd name="f1807" fmla="*/ f1443 1 f1076"/>
                <a:gd name="f1808" fmla="*/ f1444 1 f1075"/>
                <a:gd name="f1809" fmla="*/ f1445 1 f1076"/>
                <a:gd name="f1810" fmla="*/ f1446 1 f1075"/>
                <a:gd name="f1811" fmla="*/ f1447 1 f1076"/>
                <a:gd name="f1812" fmla="*/ f1448 1 f1075"/>
                <a:gd name="f1813" fmla="*/ f1449 1 f1076"/>
                <a:gd name="f1814" fmla="*/ f1450 1 f1075"/>
                <a:gd name="f1815" fmla="*/ f1451 1 f1076"/>
                <a:gd name="f1816" fmla="*/ f1452 1 f1075"/>
                <a:gd name="f1817" fmla="*/ f1453 1 f1076"/>
                <a:gd name="f1818" fmla="*/ f1454 1 f1075"/>
                <a:gd name="f1819" fmla="*/ f1455 1 f1076"/>
                <a:gd name="f1820" fmla="*/ f1456 1 f1075"/>
                <a:gd name="f1821" fmla="*/ f1457 1 f1076"/>
                <a:gd name="f1822" fmla="*/ f1458 1 f1075"/>
                <a:gd name="f1823" fmla="*/ f1459 1 f1076"/>
                <a:gd name="f1824" fmla="*/ f1460 1 f1075"/>
                <a:gd name="f1825" fmla="*/ f1461 1 f1076"/>
                <a:gd name="f1826" fmla="*/ f1462 1 f1075"/>
                <a:gd name="f1827" fmla="*/ f1463 1 f1076"/>
                <a:gd name="f1828" fmla="*/ f1464 1 f1075"/>
                <a:gd name="f1829" fmla="*/ f1465 1 f1076"/>
                <a:gd name="f1830" fmla="*/ f1466 1 f1075"/>
                <a:gd name="f1831" fmla="*/ f1467 1 f1076"/>
                <a:gd name="f1832" fmla="*/ f1468 1 f1075"/>
                <a:gd name="f1833" fmla="*/ f1469 1 f1076"/>
                <a:gd name="f1834" fmla="*/ f1470 1 f1075"/>
                <a:gd name="f1835" fmla="*/ f1471 1 f1076"/>
                <a:gd name="f1836" fmla="*/ f1472 1 f1075"/>
                <a:gd name="f1837" fmla="*/ f1473 1 f1076"/>
                <a:gd name="f1838" fmla="*/ f1474 1 f1075"/>
                <a:gd name="f1839" fmla="*/ f1475 1 f1076"/>
                <a:gd name="f1840" fmla="*/ f1476 1 f1075"/>
                <a:gd name="f1841" fmla="*/ f1477 1 f1076"/>
                <a:gd name="f1842" fmla="*/ f1478 1 f1075"/>
                <a:gd name="f1843" fmla="*/ f1479 1 f1076"/>
                <a:gd name="f1844" fmla="*/ f1480 1 f1075"/>
                <a:gd name="f1845" fmla="*/ f1481 1 f1076"/>
                <a:gd name="f1846" fmla="*/ f1482 1 f1075"/>
                <a:gd name="f1847" fmla="*/ f1483 1 f1076"/>
                <a:gd name="f1848" fmla="*/ f1484 1 f1075"/>
                <a:gd name="f1849" fmla="*/ f1485 1 f1076"/>
                <a:gd name="f1850" fmla="*/ f1486 1 f1075"/>
                <a:gd name="f1851" fmla="*/ f1487 1 f1076"/>
                <a:gd name="f1852" fmla="*/ f1488 1 f1075"/>
                <a:gd name="f1853" fmla="*/ f1489 1 f1076"/>
                <a:gd name="f1854" fmla="*/ f1490 1 f1075"/>
                <a:gd name="f1855" fmla="*/ f1491 1 f1076"/>
                <a:gd name="f1856" fmla="*/ f1492 1 f1075"/>
                <a:gd name="f1857" fmla="*/ f1493 1 f1076"/>
                <a:gd name="f1858" fmla="*/ f1494 1 f1075"/>
                <a:gd name="f1859" fmla="*/ f1495 1 f1076"/>
                <a:gd name="f1860" fmla="*/ f1496 1 f1075"/>
                <a:gd name="f1861" fmla="*/ f1497 1 f1076"/>
                <a:gd name="f1862" fmla="*/ f1498 1 f1075"/>
                <a:gd name="f1863" fmla="*/ f1499 1 f1076"/>
                <a:gd name="f1864" fmla="*/ f1500 1 f1075"/>
                <a:gd name="f1865" fmla="*/ f1501 1 f1076"/>
                <a:gd name="f1866" fmla="*/ f1502 1 f1075"/>
                <a:gd name="f1867" fmla="*/ f1503 1 f1076"/>
                <a:gd name="f1868" fmla="*/ f1504 1 f1075"/>
                <a:gd name="f1869" fmla="*/ f1505 1 f1076"/>
                <a:gd name="f1870" fmla="*/ f1506 1 f1075"/>
                <a:gd name="f1871" fmla="*/ f1507 1 f1076"/>
                <a:gd name="f1872" fmla="*/ f1508 1 f1075"/>
                <a:gd name="f1873" fmla="*/ f1509 1 f1076"/>
                <a:gd name="f1874" fmla="*/ f1510 1 f1075"/>
                <a:gd name="f1875" fmla="*/ f1511 1 f1076"/>
                <a:gd name="f1876" fmla="*/ f1512 1 f1075"/>
                <a:gd name="f1877" fmla="*/ f1513 1 f1076"/>
                <a:gd name="f1878" fmla="*/ f1514 1 f1075"/>
                <a:gd name="f1879" fmla="*/ f1515 1 f1076"/>
                <a:gd name="f1880" fmla="*/ f1516 1 f1075"/>
                <a:gd name="f1881" fmla="*/ f1517 1 f1076"/>
                <a:gd name="f1882" fmla="*/ f1518 1 f1075"/>
                <a:gd name="f1883" fmla="*/ f1519 1 f1076"/>
                <a:gd name="f1884" fmla="*/ f1520 1 f1075"/>
                <a:gd name="f1885" fmla="*/ f1521 1 f1076"/>
                <a:gd name="f1886" fmla="*/ f1522 1 f1075"/>
                <a:gd name="f1887" fmla="*/ f1523 1 f1076"/>
                <a:gd name="f1888" fmla="*/ f1524 1 f1075"/>
                <a:gd name="f1889" fmla="*/ f1525 1 f1076"/>
                <a:gd name="f1890" fmla="*/ f1526 1 f1075"/>
                <a:gd name="f1891" fmla="*/ f1527 1 f1076"/>
                <a:gd name="f1892" fmla="*/ f1528 1 f1075"/>
                <a:gd name="f1893" fmla="*/ f1529 1 f1076"/>
                <a:gd name="f1894" fmla="*/ f1530 1 f1075"/>
                <a:gd name="f1895" fmla="*/ f1531 1 f1076"/>
                <a:gd name="f1896" fmla="*/ f1532 1 f1075"/>
                <a:gd name="f1897" fmla="*/ f1533 1 f1076"/>
                <a:gd name="f1898" fmla="*/ f1534 1 f1075"/>
                <a:gd name="f1899" fmla="*/ f1535 1 f1076"/>
                <a:gd name="f1900" fmla="*/ f1536 1 f1075"/>
                <a:gd name="f1901" fmla="*/ f1537 1 f1076"/>
                <a:gd name="f1902" fmla="*/ f1538 1 f1075"/>
                <a:gd name="f1903" fmla="*/ f1539 1 f1076"/>
                <a:gd name="f1904" fmla="*/ f1540 1 f1075"/>
                <a:gd name="f1905" fmla="*/ f1541 1 f1076"/>
                <a:gd name="f1906" fmla="*/ f1542 1 f1075"/>
                <a:gd name="f1907" fmla="*/ f1543 1 f1076"/>
                <a:gd name="f1908" fmla="*/ f1544 1 f1075"/>
                <a:gd name="f1909" fmla="*/ f1545 1 f1076"/>
                <a:gd name="f1910" fmla="*/ f1546 1 f1075"/>
                <a:gd name="f1911" fmla="*/ f1547 1 f1076"/>
                <a:gd name="f1912" fmla="*/ f1548 1 f1075"/>
                <a:gd name="f1913" fmla="*/ f1549 1 f1076"/>
                <a:gd name="f1914" fmla="*/ f1550 1 f1075"/>
                <a:gd name="f1915" fmla="*/ f1551 1 f1076"/>
                <a:gd name="f1916" fmla="*/ f1552 1 f1075"/>
                <a:gd name="f1917" fmla="*/ f1553 1 f1076"/>
                <a:gd name="f1918" fmla="*/ f1554 1 f1075"/>
                <a:gd name="f1919" fmla="*/ f1555 1 f1076"/>
                <a:gd name="f1920" fmla="*/ f1556 1 f1075"/>
                <a:gd name="f1921" fmla="*/ f1557 1 f1076"/>
                <a:gd name="f1922" fmla="*/ f1558 1 f1075"/>
                <a:gd name="f1923" fmla="*/ f1559 1 f1076"/>
                <a:gd name="f1924" fmla="*/ f1560 1 f1075"/>
                <a:gd name="f1925" fmla="*/ f1561 1 f1076"/>
                <a:gd name="f1926" fmla="*/ f1562 1 f1075"/>
                <a:gd name="f1927" fmla="*/ f1563 1 f1076"/>
                <a:gd name="f1928" fmla="*/ f1564 1 f1075"/>
                <a:gd name="f1929" fmla="*/ f1565 1 f1076"/>
                <a:gd name="f1930" fmla="*/ f1566 1 f1075"/>
                <a:gd name="f1931" fmla="*/ f1567 1 f1076"/>
                <a:gd name="f1932" fmla="*/ f1568 1 f1075"/>
                <a:gd name="f1933" fmla="*/ f1569 1 f1076"/>
                <a:gd name="f1934" fmla="*/ f1570 1 f1075"/>
                <a:gd name="f1935" fmla="*/ f1571 1 f1076"/>
                <a:gd name="f1936" fmla="*/ f1572 1 f1075"/>
                <a:gd name="f1937" fmla="*/ f1573 1 f1076"/>
                <a:gd name="f1938" fmla="*/ f1574 1 f1075"/>
                <a:gd name="f1939" fmla="*/ f1575 1 f1076"/>
                <a:gd name="f1940" fmla="*/ f1576 1 f1075"/>
                <a:gd name="f1941" fmla="*/ f1577 1 f1076"/>
                <a:gd name="f1942" fmla="*/ f1578 1 f1075"/>
                <a:gd name="f1943" fmla="*/ f1579 1 f1076"/>
                <a:gd name="f1944" fmla="*/ f1580 1 f1075"/>
                <a:gd name="f1945" fmla="*/ f1581 1 f1076"/>
                <a:gd name="f1946" fmla="*/ f1582 1 f1075"/>
                <a:gd name="f1947" fmla="*/ f1583 1 f1076"/>
                <a:gd name="f1948" fmla="*/ f1584 1 f1075"/>
                <a:gd name="f1949" fmla="*/ f1585 1 f1076"/>
                <a:gd name="f1950" fmla="*/ f1586 1 f1075"/>
                <a:gd name="f1951" fmla="*/ f1587 1 f1076"/>
                <a:gd name="f1952" fmla="*/ f1588 1 f1075"/>
                <a:gd name="f1953" fmla="*/ f1589 1 f1076"/>
                <a:gd name="f1954" fmla="*/ f1590 1 f1075"/>
                <a:gd name="f1955" fmla="*/ f1591 1 f1076"/>
                <a:gd name="f1956" fmla="*/ f1592 1 f1075"/>
                <a:gd name="f1957" fmla="*/ f1593 1 f1076"/>
                <a:gd name="f1958" fmla="*/ f1594 1 f1075"/>
                <a:gd name="f1959" fmla="*/ f1595 1 f1076"/>
                <a:gd name="f1960" fmla="*/ f1596 1 f1075"/>
                <a:gd name="f1961" fmla="*/ f1597 1 f1076"/>
                <a:gd name="f1962" fmla="*/ f1598 1 f1075"/>
                <a:gd name="f1963" fmla="*/ f1599 1 f1076"/>
                <a:gd name="f1964" fmla="*/ f1600 1 f1075"/>
                <a:gd name="f1965" fmla="*/ f1601 1 f1076"/>
                <a:gd name="f1966" fmla="*/ f1602 1 f1075"/>
                <a:gd name="f1967" fmla="*/ f1603 1 f1076"/>
                <a:gd name="f1968" fmla="*/ f1604 1 f1075"/>
                <a:gd name="f1969" fmla="*/ f1605 1 f1076"/>
                <a:gd name="f1970" fmla="*/ f1606 1 f1075"/>
                <a:gd name="f1971" fmla="*/ f1607 1 f1076"/>
                <a:gd name="f1972" fmla="*/ f1608 1 f1075"/>
                <a:gd name="f1973" fmla="*/ f1609 1 f1076"/>
                <a:gd name="f1974" fmla="*/ f1610 1 f1075"/>
                <a:gd name="f1975" fmla="*/ f1611 1 f1076"/>
                <a:gd name="f1976" fmla="*/ f1612 1 f1075"/>
                <a:gd name="f1977" fmla="*/ f1613 1 f1076"/>
                <a:gd name="f1978" fmla="*/ f1614 1 f1075"/>
                <a:gd name="f1979" fmla="*/ f1615 1 f1076"/>
                <a:gd name="f1980" fmla="*/ f1616 1 f1075"/>
                <a:gd name="f1981" fmla="*/ f1617 1 f1076"/>
                <a:gd name="f1982" fmla="*/ f1618 1 f1075"/>
                <a:gd name="f1983" fmla="*/ f1619 1 f1076"/>
                <a:gd name="f1984" fmla="*/ f1620 1 f1075"/>
                <a:gd name="f1985" fmla="*/ f1621 1 f1076"/>
                <a:gd name="f1986" fmla="*/ f1622 1 f1075"/>
                <a:gd name="f1987" fmla="*/ f1623 1 f1076"/>
                <a:gd name="f1988" fmla="*/ f1624 1 f1076"/>
                <a:gd name="f1989" fmla="*/ f1625 1 f1075"/>
                <a:gd name="f1990" fmla="*/ f1626 1 f1076"/>
                <a:gd name="f1991" fmla="*/ f1627 1 f1075"/>
                <a:gd name="f1992" fmla="*/ f1628 1 f1076"/>
                <a:gd name="f1993" fmla="*/ f1629 1 f1075"/>
                <a:gd name="f1994" fmla="*/ f1630 1 f1076"/>
                <a:gd name="f1995" fmla="*/ f1631 1 f1075"/>
                <a:gd name="f1996" fmla="*/ f1632 1 f1076"/>
                <a:gd name="f1997" fmla="*/ f1633 1 f1075"/>
                <a:gd name="f1998" fmla="*/ f1634 1 f1076"/>
                <a:gd name="f1999" fmla="*/ f1635 1 f1075"/>
                <a:gd name="f2000" fmla="*/ f1636 1 f1076"/>
                <a:gd name="f2001" fmla="*/ f1637 1 f1075"/>
                <a:gd name="f2002" fmla="*/ f1638 1 f1076"/>
                <a:gd name="f2003" fmla="*/ f1639 1 f1075"/>
                <a:gd name="f2004" fmla="*/ f1640 1 f1076"/>
                <a:gd name="f2005" fmla="*/ f1641 1 f1075"/>
                <a:gd name="f2006" fmla="*/ f1642 1 f1076"/>
                <a:gd name="f2007" fmla="*/ f1643 1 f1075"/>
                <a:gd name="f2008" fmla="*/ f1644 1 f1076"/>
                <a:gd name="f2009" fmla="*/ f1645 1 f1075"/>
                <a:gd name="f2010" fmla="*/ f1646 1 f1076"/>
                <a:gd name="f2011" fmla="*/ f1647 1 f1075"/>
                <a:gd name="f2012" fmla="*/ f1648 1 f1076"/>
                <a:gd name="f2013" fmla="*/ f1649 1 f1075"/>
                <a:gd name="f2014" fmla="*/ f1650 1 f1076"/>
                <a:gd name="f2015" fmla="*/ f1651 1 f1075"/>
                <a:gd name="f2016" fmla="*/ f1652 1 f1076"/>
                <a:gd name="f2017" fmla="*/ f1653 1 f1075"/>
                <a:gd name="f2018" fmla="*/ f1654 1 f1076"/>
                <a:gd name="f2019" fmla="*/ f1655 1 f1075"/>
                <a:gd name="f2020" fmla="*/ f1656 1 f1076"/>
                <a:gd name="f2021" fmla="*/ f1657 1 f1075"/>
                <a:gd name="f2022" fmla="*/ f1658 1 f1076"/>
                <a:gd name="f2023" fmla="*/ f1659 1 f1075"/>
                <a:gd name="f2024" fmla="*/ f1660 1 f1076"/>
                <a:gd name="f2025" fmla="*/ f1661 1 f1075"/>
                <a:gd name="f2026" fmla="*/ f1662 1 f1076"/>
                <a:gd name="f2027" fmla="*/ f1663 1 f1075"/>
                <a:gd name="f2028" fmla="*/ f1664 1 f1076"/>
                <a:gd name="f2029" fmla="*/ f1665 1 f1075"/>
                <a:gd name="f2030" fmla="*/ f1666 1 f1076"/>
                <a:gd name="f2031" fmla="*/ f1667 1 f1075"/>
                <a:gd name="f2032" fmla="*/ f1668 1 f1076"/>
                <a:gd name="f2033" fmla="*/ f1669 1 f1075"/>
                <a:gd name="f2034" fmla="*/ f1670 1 f1076"/>
                <a:gd name="f2035" fmla="*/ f1671 1 f1075"/>
                <a:gd name="f2036" fmla="*/ f1672 1 f1076"/>
                <a:gd name="f2037" fmla="*/ f1673 1 f1075"/>
                <a:gd name="f2038" fmla="*/ f1674 1 f1076"/>
                <a:gd name="f2039" fmla="*/ f1675 1 f1075"/>
                <a:gd name="f2040" fmla="*/ f1676 1 f1076"/>
                <a:gd name="f2041" fmla="*/ f1677 1 f1075"/>
                <a:gd name="f2042" fmla="*/ f1678 1 f1076"/>
                <a:gd name="f2043" fmla="*/ f1679 1 f1075"/>
                <a:gd name="f2044" fmla="*/ f1680 1 f1076"/>
                <a:gd name="f2045" fmla="*/ f1681 1 f1075"/>
                <a:gd name="f2046" fmla="*/ f1682 1 f1076"/>
                <a:gd name="f2047" fmla="*/ f1683 1 f1075"/>
                <a:gd name="f2048" fmla="*/ f1684 1 f1076"/>
                <a:gd name="f2049" fmla="*/ f1685 1 f1075"/>
                <a:gd name="f2050" fmla="*/ f1686 1 f1076"/>
                <a:gd name="f2051" fmla="*/ f1687 1 f1075"/>
                <a:gd name="f2052" fmla="*/ f1688 1 f1076"/>
                <a:gd name="f2053" fmla="*/ f1689 1 f1075"/>
                <a:gd name="f2054" fmla="*/ f1690 1 f1076"/>
                <a:gd name="f2055" fmla="*/ f1691 1 f1075"/>
                <a:gd name="f2056" fmla="*/ f1692 1 f1076"/>
                <a:gd name="f2057" fmla="*/ f1693 1 f1075"/>
                <a:gd name="f2058" fmla="*/ f1694 1 f1076"/>
                <a:gd name="f2059" fmla="*/ f1695 1 f1075"/>
                <a:gd name="f2060" fmla="*/ f1696 1 f1076"/>
                <a:gd name="f2061" fmla="*/ f1697 1 f1075"/>
                <a:gd name="f2062" fmla="*/ f1698 1 f1076"/>
                <a:gd name="f2063" fmla="*/ f1699 1 f1075"/>
                <a:gd name="f2064" fmla="*/ f1700 1 f1076"/>
                <a:gd name="f2065" fmla="*/ f1701 1 f1075"/>
                <a:gd name="f2066" fmla="*/ f1702 1 f1076"/>
                <a:gd name="f2067" fmla="*/ f1703 1 f1075"/>
                <a:gd name="f2068" fmla="*/ f1704 1 f1076"/>
                <a:gd name="f2069" fmla="*/ f1705 1 f1075"/>
                <a:gd name="f2070" fmla="*/ f1706 1 f1076"/>
                <a:gd name="f2071" fmla="*/ f1707 1 f1075"/>
                <a:gd name="f2072" fmla="*/ f1708 1 f1076"/>
                <a:gd name="f2073" fmla="*/ f1709 1 f1075"/>
                <a:gd name="f2074" fmla="*/ f1710 1 f1076"/>
                <a:gd name="f2075" fmla="*/ f1711 1 f1075"/>
                <a:gd name="f2076" fmla="*/ f1712 1 f1076"/>
                <a:gd name="f2077" fmla="*/ f1713 1 f1075"/>
                <a:gd name="f2078" fmla="*/ f1714 1 f1076"/>
                <a:gd name="f2079" fmla="*/ f1715 1 f1075"/>
                <a:gd name="f2080" fmla="*/ f1716 1 f1076"/>
                <a:gd name="f2081" fmla="*/ f1717 1 f1075"/>
                <a:gd name="f2082" fmla="*/ f1718 1 f1076"/>
                <a:gd name="f2083" fmla="*/ f1719 1 f1075"/>
                <a:gd name="f2084" fmla="*/ f1720 1 f1076"/>
                <a:gd name="f2085" fmla="*/ f1721 1 f1075"/>
                <a:gd name="f2086" fmla="*/ f1722 1 f1076"/>
                <a:gd name="f2087" fmla="*/ f1723 1 f1075"/>
                <a:gd name="f2088" fmla="*/ f1724 1 f1076"/>
                <a:gd name="f2089" fmla="*/ f1725 1 f1075"/>
                <a:gd name="f2090" fmla="*/ f1726 1 f1076"/>
                <a:gd name="f2091" fmla="*/ f1727 1 f1075"/>
                <a:gd name="f2092" fmla="*/ f1728 1 f1076"/>
                <a:gd name="f2093" fmla="*/ f1729 1 f1075"/>
                <a:gd name="f2094" fmla="*/ f1730 1 f1076"/>
                <a:gd name="f2095" fmla="*/ f1731 1 f1075"/>
                <a:gd name="f2096" fmla="*/ f1732 1 f1076"/>
                <a:gd name="f2097" fmla="*/ f1733 1 f1075"/>
                <a:gd name="f2098" fmla="*/ f1734 1 f1076"/>
                <a:gd name="f2099" fmla="*/ f1735 1 f1075"/>
                <a:gd name="f2100" fmla="*/ f1736 1 f1076"/>
                <a:gd name="f2101" fmla="*/ f1737 1 f1075"/>
                <a:gd name="f2102" fmla="*/ f1738 1 f1076"/>
                <a:gd name="f2103" fmla="*/ f1739 1 f1075"/>
                <a:gd name="f2104" fmla="*/ f1740 1 f1076"/>
                <a:gd name="f2105" fmla="*/ f1741 1 f1075"/>
                <a:gd name="f2106" fmla="*/ f1742 1 f1076"/>
                <a:gd name="f2107" fmla="*/ f1743 1 f1075"/>
                <a:gd name="f2108" fmla="*/ f1744 1 f1076"/>
                <a:gd name="f2109" fmla="*/ f1745 1 f1075"/>
                <a:gd name="f2110" fmla="*/ f1746 1 f1076"/>
                <a:gd name="f2111" fmla="*/ f1747 1 f1075"/>
                <a:gd name="f2112" fmla="*/ f1748 1 f1076"/>
                <a:gd name="f2113" fmla="*/ f1749 1 f1075"/>
                <a:gd name="f2114" fmla="*/ f1750 1 f1076"/>
                <a:gd name="f2115" fmla="*/ f1751 1 f1075"/>
                <a:gd name="f2116" fmla="*/ f1752 1 f1076"/>
                <a:gd name="f2117" fmla="*/ f1753 1 f1075"/>
                <a:gd name="f2118" fmla="*/ f1754 1 f1076"/>
                <a:gd name="f2119" fmla="*/ f1755 1 f1075"/>
                <a:gd name="f2120" fmla="*/ f1756 1 f1076"/>
                <a:gd name="f2121" fmla="*/ f1757 1 f1075"/>
                <a:gd name="f2122" fmla="*/ f1758 1 f1076"/>
                <a:gd name="f2123" fmla="*/ f1759 1 f1075"/>
                <a:gd name="f2124" fmla="*/ f1760 1 f1076"/>
                <a:gd name="f2125" fmla="*/ f1761 1 f1075"/>
                <a:gd name="f2126" fmla="*/ f1762 1 f1076"/>
                <a:gd name="f2127" fmla="*/ f1763 1 f1075"/>
                <a:gd name="f2128" fmla="*/ f1764 1 f1076"/>
                <a:gd name="f2129" fmla="*/ f1765 1 f1075"/>
                <a:gd name="f2130" fmla="*/ f1766 1 f1076"/>
                <a:gd name="f2131" fmla="*/ f1767 1 f1075"/>
                <a:gd name="f2132" fmla="*/ f1768 1 f1076"/>
                <a:gd name="f2133" fmla="*/ f1769 1 f1075"/>
                <a:gd name="f2134" fmla="*/ f1770 1 f1076"/>
                <a:gd name="f2135" fmla="*/ f1771 1 f1075"/>
                <a:gd name="f2136" fmla="*/ f1772 1 f1076"/>
                <a:gd name="f2137" fmla="*/ f1773 1 f1075"/>
                <a:gd name="f2138" fmla="*/ f1774 1 f1076"/>
                <a:gd name="f2139" fmla="*/ f1775 1 f1075"/>
                <a:gd name="f2140" fmla="*/ f1776 1 f1076"/>
                <a:gd name="f2141" fmla="*/ f1777 1 f1075"/>
                <a:gd name="f2142" fmla="*/ f1778 1 f1076"/>
                <a:gd name="f2143" fmla="*/ f1779 1 f1075"/>
                <a:gd name="f2144" fmla="*/ f1780 1 f1076"/>
                <a:gd name="f2145" fmla="*/ f1781 1 f1075"/>
                <a:gd name="f2146" fmla="*/ f1782 1 f1076"/>
                <a:gd name="f2147" fmla="*/ f1783 1 f1075"/>
                <a:gd name="f2148" fmla="*/ f1784 1 f1076"/>
                <a:gd name="f2149" fmla="*/ f1785 1 f1075"/>
                <a:gd name="f2150" fmla="*/ f1786 1 f1076"/>
                <a:gd name="f2151" fmla="*/ f1787 1 f1075"/>
                <a:gd name="f2152" fmla="*/ f1788 1 f1076"/>
                <a:gd name="f2153" fmla="*/ f1789 1 f1075"/>
                <a:gd name="f2154" fmla="*/ f1790 1 f1076"/>
                <a:gd name="f2155" fmla="*/ f1791 1 f1075"/>
                <a:gd name="f2156" fmla="*/ f1792 1 f1076"/>
                <a:gd name="f2157" fmla="*/ f1793 1 f1075"/>
                <a:gd name="f2158" fmla="*/ f1794 1 f1076"/>
                <a:gd name="f2159" fmla="*/ f1795 1 f1075"/>
                <a:gd name="f2160" fmla="*/ f1796 1 f1076"/>
                <a:gd name="f2161" fmla="*/ f1797 1 f1076"/>
                <a:gd name="f2162" fmla="*/ f1798 f1066 1"/>
                <a:gd name="f2163" fmla="*/ f1799 f1066 1"/>
                <a:gd name="f2164" fmla="*/ f1801 f1067 1"/>
                <a:gd name="f2165" fmla="*/ f1800 f1067 1"/>
                <a:gd name="f2166" fmla="*/ f1802 f1066 1"/>
                <a:gd name="f2167" fmla="*/ f1803 f1067 1"/>
                <a:gd name="f2168" fmla="*/ f1804 f1066 1"/>
                <a:gd name="f2169" fmla="*/ f1805 f1067 1"/>
                <a:gd name="f2170" fmla="*/ f1806 f1066 1"/>
                <a:gd name="f2171" fmla="*/ f1807 f1067 1"/>
                <a:gd name="f2172" fmla="*/ f1808 f1066 1"/>
                <a:gd name="f2173" fmla="*/ f1809 f1067 1"/>
                <a:gd name="f2174" fmla="*/ f1810 f1066 1"/>
                <a:gd name="f2175" fmla="*/ f1811 f1067 1"/>
                <a:gd name="f2176" fmla="*/ f1812 f1066 1"/>
                <a:gd name="f2177" fmla="*/ f1813 f1067 1"/>
                <a:gd name="f2178" fmla="*/ f1814 f1066 1"/>
                <a:gd name="f2179" fmla="*/ f1815 f1067 1"/>
                <a:gd name="f2180" fmla="*/ f1816 f1066 1"/>
                <a:gd name="f2181" fmla="*/ f1817 f1067 1"/>
                <a:gd name="f2182" fmla="*/ f1818 f1066 1"/>
                <a:gd name="f2183" fmla="*/ f1819 f1067 1"/>
                <a:gd name="f2184" fmla="*/ f1820 f1066 1"/>
                <a:gd name="f2185" fmla="*/ f1821 f1067 1"/>
                <a:gd name="f2186" fmla="*/ f1822 f1066 1"/>
                <a:gd name="f2187" fmla="*/ f1823 f1067 1"/>
                <a:gd name="f2188" fmla="*/ f1824 f1066 1"/>
                <a:gd name="f2189" fmla="*/ f1825 f1067 1"/>
                <a:gd name="f2190" fmla="*/ f1826 f1066 1"/>
                <a:gd name="f2191" fmla="*/ f1827 f1067 1"/>
                <a:gd name="f2192" fmla="*/ f1828 f1066 1"/>
                <a:gd name="f2193" fmla="*/ f1829 f1067 1"/>
                <a:gd name="f2194" fmla="*/ f1830 f1066 1"/>
                <a:gd name="f2195" fmla="*/ f1831 f1067 1"/>
                <a:gd name="f2196" fmla="*/ f1832 f1066 1"/>
                <a:gd name="f2197" fmla="*/ f1833 f1067 1"/>
                <a:gd name="f2198" fmla="*/ f1834 f1066 1"/>
                <a:gd name="f2199" fmla="*/ f1835 f1067 1"/>
                <a:gd name="f2200" fmla="*/ f1836 f1066 1"/>
                <a:gd name="f2201" fmla="*/ f1837 f1067 1"/>
                <a:gd name="f2202" fmla="*/ f1838 f1066 1"/>
                <a:gd name="f2203" fmla="*/ f1839 f1067 1"/>
                <a:gd name="f2204" fmla="*/ f1840 f1066 1"/>
                <a:gd name="f2205" fmla="*/ f1841 f1067 1"/>
                <a:gd name="f2206" fmla="*/ f1842 f1066 1"/>
                <a:gd name="f2207" fmla="*/ f1843 f1067 1"/>
                <a:gd name="f2208" fmla="*/ f1844 f1066 1"/>
                <a:gd name="f2209" fmla="*/ f1845 f1067 1"/>
                <a:gd name="f2210" fmla="*/ f1846 f1066 1"/>
                <a:gd name="f2211" fmla="*/ f1847 f1067 1"/>
                <a:gd name="f2212" fmla="*/ f1848 f1066 1"/>
                <a:gd name="f2213" fmla="*/ f1849 f1067 1"/>
                <a:gd name="f2214" fmla="*/ f1850 f1066 1"/>
                <a:gd name="f2215" fmla="*/ f1851 f1067 1"/>
                <a:gd name="f2216" fmla="*/ f1852 f1066 1"/>
                <a:gd name="f2217" fmla="*/ f1853 f1067 1"/>
                <a:gd name="f2218" fmla="*/ f1854 f1066 1"/>
                <a:gd name="f2219" fmla="*/ f1855 f1067 1"/>
                <a:gd name="f2220" fmla="*/ f1856 f1066 1"/>
                <a:gd name="f2221" fmla="*/ f1857 f1067 1"/>
                <a:gd name="f2222" fmla="*/ f1858 f1066 1"/>
                <a:gd name="f2223" fmla="*/ f1859 f1067 1"/>
                <a:gd name="f2224" fmla="*/ f1860 f1066 1"/>
                <a:gd name="f2225" fmla="*/ f1861 f1067 1"/>
                <a:gd name="f2226" fmla="*/ f1862 f1066 1"/>
                <a:gd name="f2227" fmla="*/ f1863 f1067 1"/>
                <a:gd name="f2228" fmla="*/ f1864 f1066 1"/>
                <a:gd name="f2229" fmla="*/ f1865 f1067 1"/>
                <a:gd name="f2230" fmla="*/ f1866 f1066 1"/>
                <a:gd name="f2231" fmla="*/ f1867 f1067 1"/>
                <a:gd name="f2232" fmla="*/ f1868 f1066 1"/>
                <a:gd name="f2233" fmla="*/ f1869 f1067 1"/>
                <a:gd name="f2234" fmla="*/ f1870 f1066 1"/>
                <a:gd name="f2235" fmla="*/ f1871 f1067 1"/>
                <a:gd name="f2236" fmla="*/ f1872 f1066 1"/>
                <a:gd name="f2237" fmla="*/ f1873 f1067 1"/>
                <a:gd name="f2238" fmla="*/ f1874 f1066 1"/>
                <a:gd name="f2239" fmla="*/ f1875 f1067 1"/>
                <a:gd name="f2240" fmla="*/ f1876 f1066 1"/>
                <a:gd name="f2241" fmla="*/ f1877 f1067 1"/>
                <a:gd name="f2242" fmla="*/ f1878 f1066 1"/>
                <a:gd name="f2243" fmla="*/ f1879 f1067 1"/>
                <a:gd name="f2244" fmla="*/ f1880 f1066 1"/>
                <a:gd name="f2245" fmla="*/ f1881 f1067 1"/>
                <a:gd name="f2246" fmla="*/ f1882 f1066 1"/>
                <a:gd name="f2247" fmla="*/ f1883 f1067 1"/>
                <a:gd name="f2248" fmla="*/ f1884 f1066 1"/>
                <a:gd name="f2249" fmla="*/ f1885 f1067 1"/>
                <a:gd name="f2250" fmla="*/ f1886 f1066 1"/>
                <a:gd name="f2251" fmla="*/ f1887 f1067 1"/>
                <a:gd name="f2252" fmla="*/ f1888 f1066 1"/>
                <a:gd name="f2253" fmla="*/ f1889 f1067 1"/>
                <a:gd name="f2254" fmla="*/ f1890 f1066 1"/>
                <a:gd name="f2255" fmla="*/ f1891 f1067 1"/>
                <a:gd name="f2256" fmla="*/ f1892 f1066 1"/>
                <a:gd name="f2257" fmla="*/ f1893 f1067 1"/>
                <a:gd name="f2258" fmla="*/ f1894 f1066 1"/>
                <a:gd name="f2259" fmla="*/ f1895 f1067 1"/>
                <a:gd name="f2260" fmla="*/ f1896 f1066 1"/>
                <a:gd name="f2261" fmla="*/ f1897 f1067 1"/>
                <a:gd name="f2262" fmla="*/ f1898 f1066 1"/>
                <a:gd name="f2263" fmla="*/ f1899 f1067 1"/>
                <a:gd name="f2264" fmla="*/ f1900 f1066 1"/>
                <a:gd name="f2265" fmla="*/ f1901 f1067 1"/>
                <a:gd name="f2266" fmla="*/ f1902 f1066 1"/>
                <a:gd name="f2267" fmla="*/ f1903 f1067 1"/>
                <a:gd name="f2268" fmla="*/ f1904 f1066 1"/>
                <a:gd name="f2269" fmla="*/ f1905 f1067 1"/>
                <a:gd name="f2270" fmla="*/ f1906 f1066 1"/>
                <a:gd name="f2271" fmla="*/ f1907 f1067 1"/>
                <a:gd name="f2272" fmla="*/ f1908 f1066 1"/>
                <a:gd name="f2273" fmla="*/ f1909 f1067 1"/>
                <a:gd name="f2274" fmla="*/ f1910 f1066 1"/>
                <a:gd name="f2275" fmla="*/ f1911 f1067 1"/>
                <a:gd name="f2276" fmla="*/ f1912 f1066 1"/>
                <a:gd name="f2277" fmla="*/ f1913 f1067 1"/>
                <a:gd name="f2278" fmla="*/ f1914 f1066 1"/>
                <a:gd name="f2279" fmla="*/ f1915 f1067 1"/>
                <a:gd name="f2280" fmla="*/ f1916 f1066 1"/>
                <a:gd name="f2281" fmla="*/ f1917 f1067 1"/>
                <a:gd name="f2282" fmla="*/ f1918 f1066 1"/>
                <a:gd name="f2283" fmla="*/ f1919 f1067 1"/>
                <a:gd name="f2284" fmla="*/ f1920 f1066 1"/>
                <a:gd name="f2285" fmla="*/ f1921 f1067 1"/>
                <a:gd name="f2286" fmla="*/ f1922 f1066 1"/>
                <a:gd name="f2287" fmla="*/ f1923 f1067 1"/>
                <a:gd name="f2288" fmla="*/ f1924 f1066 1"/>
                <a:gd name="f2289" fmla="*/ f1925 f1067 1"/>
                <a:gd name="f2290" fmla="*/ f1926 f1066 1"/>
                <a:gd name="f2291" fmla="*/ f1927 f1067 1"/>
                <a:gd name="f2292" fmla="*/ f1928 f1066 1"/>
                <a:gd name="f2293" fmla="*/ f1929 f1067 1"/>
                <a:gd name="f2294" fmla="*/ f1930 f1066 1"/>
                <a:gd name="f2295" fmla="*/ f1931 f1067 1"/>
                <a:gd name="f2296" fmla="*/ f1932 f1066 1"/>
                <a:gd name="f2297" fmla="*/ f1933 f1067 1"/>
                <a:gd name="f2298" fmla="*/ f1934 f1066 1"/>
                <a:gd name="f2299" fmla="*/ f1935 f1067 1"/>
                <a:gd name="f2300" fmla="*/ f1936 f1066 1"/>
                <a:gd name="f2301" fmla="*/ f1937 f1067 1"/>
                <a:gd name="f2302" fmla="*/ f1938 f1066 1"/>
                <a:gd name="f2303" fmla="*/ f1939 f1067 1"/>
                <a:gd name="f2304" fmla="*/ f1940 f1066 1"/>
                <a:gd name="f2305" fmla="*/ f1941 f1067 1"/>
                <a:gd name="f2306" fmla="*/ f1942 f1066 1"/>
                <a:gd name="f2307" fmla="*/ f1943 f1067 1"/>
                <a:gd name="f2308" fmla="*/ f1944 f1066 1"/>
                <a:gd name="f2309" fmla="*/ f1945 f1067 1"/>
                <a:gd name="f2310" fmla="*/ f1946 f1066 1"/>
                <a:gd name="f2311" fmla="*/ f1947 f1067 1"/>
                <a:gd name="f2312" fmla="*/ f1948 f1066 1"/>
                <a:gd name="f2313" fmla="*/ f1949 f1067 1"/>
                <a:gd name="f2314" fmla="*/ f1950 f1066 1"/>
                <a:gd name="f2315" fmla="*/ f1951 f1067 1"/>
                <a:gd name="f2316" fmla="*/ f1952 f1066 1"/>
                <a:gd name="f2317" fmla="*/ f1953 f1067 1"/>
                <a:gd name="f2318" fmla="*/ f1954 f1066 1"/>
                <a:gd name="f2319" fmla="*/ f1955 f1067 1"/>
                <a:gd name="f2320" fmla="*/ f1956 f1066 1"/>
                <a:gd name="f2321" fmla="*/ f1957 f1067 1"/>
                <a:gd name="f2322" fmla="*/ f1958 f1066 1"/>
                <a:gd name="f2323" fmla="*/ f1959 f1067 1"/>
                <a:gd name="f2324" fmla="*/ f1960 f1066 1"/>
                <a:gd name="f2325" fmla="*/ f1961 f1067 1"/>
                <a:gd name="f2326" fmla="*/ f1962 f1066 1"/>
                <a:gd name="f2327" fmla="*/ f1963 f1067 1"/>
                <a:gd name="f2328" fmla="*/ f1964 f1066 1"/>
                <a:gd name="f2329" fmla="*/ f1965 f1067 1"/>
                <a:gd name="f2330" fmla="*/ f1966 f1066 1"/>
                <a:gd name="f2331" fmla="*/ f1967 f1067 1"/>
                <a:gd name="f2332" fmla="*/ f1968 f1066 1"/>
                <a:gd name="f2333" fmla="*/ f1969 f1067 1"/>
                <a:gd name="f2334" fmla="*/ f1970 f1066 1"/>
                <a:gd name="f2335" fmla="*/ f1971 f1067 1"/>
                <a:gd name="f2336" fmla="*/ f1972 f1066 1"/>
                <a:gd name="f2337" fmla="*/ f1973 f1067 1"/>
                <a:gd name="f2338" fmla="*/ f1974 f1066 1"/>
                <a:gd name="f2339" fmla="*/ f1975 f1067 1"/>
                <a:gd name="f2340" fmla="*/ f1976 f1066 1"/>
                <a:gd name="f2341" fmla="*/ f1977 f1067 1"/>
                <a:gd name="f2342" fmla="*/ f1978 f1066 1"/>
                <a:gd name="f2343" fmla="*/ f1979 f1067 1"/>
                <a:gd name="f2344" fmla="*/ f1980 f1066 1"/>
                <a:gd name="f2345" fmla="*/ f1981 f1067 1"/>
                <a:gd name="f2346" fmla="*/ f1982 f1066 1"/>
                <a:gd name="f2347" fmla="*/ f1983 f1067 1"/>
                <a:gd name="f2348" fmla="*/ f1984 f1066 1"/>
                <a:gd name="f2349" fmla="*/ f1985 f1067 1"/>
                <a:gd name="f2350" fmla="*/ f1986 f1066 1"/>
                <a:gd name="f2351" fmla="*/ f1987 f1067 1"/>
                <a:gd name="f2352" fmla="*/ f1988 f1067 1"/>
                <a:gd name="f2353" fmla="*/ f1989 f1066 1"/>
                <a:gd name="f2354" fmla="*/ f1990 f1067 1"/>
                <a:gd name="f2355" fmla="*/ f1991 f1066 1"/>
                <a:gd name="f2356" fmla="*/ f1992 f1067 1"/>
                <a:gd name="f2357" fmla="*/ f1993 f1066 1"/>
                <a:gd name="f2358" fmla="*/ f1994 f1067 1"/>
                <a:gd name="f2359" fmla="*/ f1995 f1066 1"/>
                <a:gd name="f2360" fmla="*/ f1996 f1067 1"/>
                <a:gd name="f2361" fmla="*/ f1997 f1066 1"/>
                <a:gd name="f2362" fmla="*/ f1998 f1067 1"/>
                <a:gd name="f2363" fmla="*/ f1999 f1066 1"/>
                <a:gd name="f2364" fmla="*/ f2000 f1067 1"/>
                <a:gd name="f2365" fmla="*/ f2001 f1066 1"/>
                <a:gd name="f2366" fmla="*/ f2002 f1067 1"/>
                <a:gd name="f2367" fmla="*/ f2003 f1066 1"/>
                <a:gd name="f2368" fmla="*/ f2004 f1067 1"/>
                <a:gd name="f2369" fmla="*/ f2005 f1066 1"/>
                <a:gd name="f2370" fmla="*/ f2006 f1067 1"/>
                <a:gd name="f2371" fmla="*/ f2007 f1066 1"/>
                <a:gd name="f2372" fmla="*/ f2008 f1067 1"/>
                <a:gd name="f2373" fmla="*/ f2009 f1066 1"/>
                <a:gd name="f2374" fmla="*/ f2010 f1067 1"/>
                <a:gd name="f2375" fmla="*/ f2011 f1066 1"/>
                <a:gd name="f2376" fmla="*/ f2012 f1067 1"/>
                <a:gd name="f2377" fmla="*/ f2013 f1066 1"/>
                <a:gd name="f2378" fmla="*/ f2014 f1067 1"/>
                <a:gd name="f2379" fmla="*/ f2015 f1066 1"/>
                <a:gd name="f2380" fmla="*/ f2016 f1067 1"/>
                <a:gd name="f2381" fmla="*/ f2017 f1066 1"/>
                <a:gd name="f2382" fmla="*/ f2018 f1067 1"/>
                <a:gd name="f2383" fmla="*/ f2019 f1066 1"/>
                <a:gd name="f2384" fmla="*/ f2020 f1067 1"/>
                <a:gd name="f2385" fmla="*/ f2021 f1066 1"/>
                <a:gd name="f2386" fmla="*/ f2022 f1067 1"/>
                <a:gd name="f2387" fmla="*/ f2023 f1066 1"/>
                <a:gd name="f2388" fmla="*/ f2024 f1067 1"/>
                <a:gd name="f2389" fmla="*/ f2025 f1066 1"/>
                <a:gd name="f2390" fmla="*/ f2026 f1067 1"/>
                <a:gd name="f2391" fmla="*/ f2027 f1066 1"/>
                <a:gd name="f2392" fmla="*/ f2028 f1067 1"/>
                <a:gd name="f2393" fmla="*/ f2029 f1066 1"/>
                <a:gd name="f2394" fmla="*/ f2030 f1067 1"/>
                <a:gd name="f2395" fmla="*/ f2031 f1066 1"/>
                <a:gd name="f2396" fmla="*/ f2032 f1067 1"/>
                <a:gd name="f2397" fmla="*/ f2033 f1066 1"/>
                <a:gd name="f2398" fmla="*/ f2034 f1067 1"/>
                <a:gd name="f2399" fmla="*/ f2035 f1066 1"/>
                <a:gd name="f2400" fmla="*/ f2036 f1067 1"/>
                <a:gd name="f2401" fmla="*/ f2037 f1066 1"/>
                <a:gd name="f2402" fmla="*/ f2038 f1067 1"/>
                <a:gd name="f2403" fmla="*/ f2039 f1066 1"/>
                <a:gd name="f2404" fmla="*/ f2040 f1067 1"/>
                <a:gd name="f2405" fmla="*/ f2041 f1066 1"/>
                <a:gd name="f2406" fmla="*/ f2042 f1067 1"/>
                <a:gd name="f2407" fmla="*/ f2043 f1066 1"/>
                <a:gd name="f2408" fmla="*/ f2044 f1067 1"/>
                <a:gd name="f2409" fmla="*/ f2045 f1066 1"/>
                <a:gd name="f2410" fmla="*/ f2046 f1067 1"/>
                <a:gd name="f2411" fmla="*/ f2047 f1066 1"/>
                <a:gd name="f2412" fmla="*/ f2048 f1067 1"/>
                <a:gd name="f2413" fmla="*/ f2049 f1066 1"/>
                <a:gd name="f2414" fmla="*/ f2050 f1067 1"/>
                <a:gd name="f2415" fmla="*/ f2051 f1066 1"/>
                <a:gd name="f2416" fmla="*/ f2052 f1067 1"/>
                <a:gd name="f2417" fmla="*/ f2053 f1066 1"/>
                <a:gd name="f2418" fmla="*/ f2054 f1067 1"/>
                <a:gd name="f2419" fmla="*/ f2055 f1066 1"/>
                <a:gd name="f2420" fmla="*/ f2056 f1067 1"/>
                <a:gd name="f2421" fmla="*/ f2057 f1066 1"/>
                <a:gd name="f2422" fmla="*/ f2058 f1067 1"/>
                <a:gd name="f2423" fmla="*/ f2059 f1066 1"/>
                <a:gd name="f2424" fmla="*/ f2060 f1067 1"/>
                <a:gd name="f2425" fmla="*/ f2061 f1066 1"/>
                <a:gd name="f2426" fmla="*/ f2062 f1067 1"/>
                <a:gd name="f2427" fmla="*/ f2063 f1066 1"/>
                <a:gd name="f2428" fmla="*/ f2064 f1067 1"/>
                <a:gd name="f2429" fmla="*/ f2065 f1066 1"/>
                <a:gd name="f2430" fmla="*/ f2066 f1067 1"/>
                <a:gd name="f2431" fmla="*/ f2067 f1066 1"/>
                <a:gd name="f2432" fmla="*/ f2068 f1067 1"/>
                <a:gd name="f2433" fmla="*/ f2069 f1066 1"/>
                <a:gd name="f2434" fmla="*/ f2070 f1067 1"/>
                <a:gd name="f2435" fmla="*/ f2071 f1066 1"/>
                <a:gd name="f2436" fmla="*/ f2072 f1067 1"/>
                <a:gd name="f2437" fmla="*/ f2073 f1066 1"/>
                <a:gd name="f2438" fmla="*/ f2074 f1067 1"/>
                <a:gd name="f2439" fmla="*/ f2075 f1066 1"/>
                <a:gd name="f2440" fmla="*/ f2076 f1067 1"/>
                <a:gd name="f2441" fmla="*/ f2077 f1066 1"/>
                <a:gd name="f2442" fmla="*/ f2078 f1067 1"/>
                <a:gd name="f2443" fmla="*/ f2079 f1066 1"/>
                <a:gd name="f2444" fmla="*/ f2080 f1067 1"/>
                <a:gd name="f2445" fmla="*/ f2081 f1066 1"/>
                <a:gd name="f2446" fmla="*/ f2082 f1067 1"/>
                <a:gd name="f2447" fmla="*/ f2083 f1066 1"/>
                <a:gd name="f2448" fmla="*/ f2084 f1067 1"/>
                <a:gd name="f2449" fmla="*/ f2085 f1066 1"/>
                <a:gd name="f2450" fmla="*/ f2086 f1067 1"/>
                <a:gd name="f2451" fmla="*/ f2087 f1066 1"/>
                <a:gd name="f2452" fmla="*/ f2088 f1067 1"/>
                <a:gd name="f2453" fmla="*/ f2089 f1066 1"/>
                <a:gd name="f2454" fmla="*/ f2090 f1067 1"/>
                <a:gd name="f2455" fmla="*/ f2091 f1066 1"/>
                <a:gd name="f2456" fmla="*/ f2092 f1067 1"/>
                <a:gd name="f2457" fmla="*/ f2093 f1066 1"/>
                <a:gd name="f2458" fmla="*/ f2094 f1067 1"/>
                <a:gd name="f2459" fmla="*/ f2095 f1066 1"/>
                <a:gd name="f2460" fmla="*/ f2096 f1067 1"/>
                <a:gd name="f2461" fmla="*/ f2097 f1066 1"/>
                <a:gd name="f2462" fmla="*/ f2098 f1067 1"/>
                <a:gd name="f2463" fmla="*/ f2099 f1066 1"/>
                <a:gd name="f2464" fmla="*/ f2100 f1067 1"/>
                <a:gd name="f2465" fmla="*/ f2101 f1066 1"/>
                <a:gd name="f2466" fmla="*/ f2102 f1067 1"/>
                <a:gd name="f2467" fmla="*/ f2103 f1066 1"/>
                <a:gd name="f2468" fmla="*/ f2104 f1067 1"/>
                <a:gd name="f2469" fmla="*/ f2105 f1066 1"/>
                <a:gd name="f2470" fmla="*/ f2106 f1067 1"/>
                <a:gd name="f2471" fmla="*/ f2107 f1066 1"/>
                <a:gd name="f2472" fmla="*/ f2108 f1067 1"/>
                <a:gd name="f2473" fmla="*/ f2109 f1066 1"/>
                <a:gd name="f2474" fmla="*/ f2110 f1067 1"/>
                <a:gd name="f2475" fmla="*/ f2111 f1066 1"/>
                <a:gd name="f2476" fmla="*/ f2112 f1067 1"/>
                <a:gd name="f2477" fmla="*/ f2113 f1066 1"/>
                <a:gd name="f2478" fmla="*/ f2114 f1067 1"/>
                <a:gd name="f2479" fmla="*/ f2115 f1066 1"/>
                <a:gd name="f2480" fmla="*/ f2116 f1067 1"/>
                <a:gd name="f2481" fmla="*/ f2117 f1066 1"/>
                <a:gd name="f2482" fmla="*/ f2118 f1067 1"/>
                <a:gd name="f2483" fmla="*/ f2119 f1066 1"/>
                <a:gd name="f2484" fmla="*/ f2120 f1067 1"/>
                <a:gd name="f2485" fmla="*/ f2121 f1066 1"/>
                <a:gd name="f2486" fmla="*/ f2122 f1067 1"/>
                <a:gd name="f2487" fmla="*/ f2123 f1066 1"/>
                <a:gd name="f2488" fmla="*/ f2124 f1067 1"/>
                <a:gd name="f2489" fmla="*/ f2125 f1066 1"/>
                <a:gd name="f2490" fmla="*/ f2126 f1067 1"/>
                <a:gd name="f2491" fmla="*/ f2127 f1066 1"/>
                <a:gd name="f2492" fmla="*/ f2128 f1067 1"/>
                <a:gd name="f2493" fmla="*/ f2129 f1066 1"/>
                <a:gd name="f2494" fmla="*/ f2130 f1067 1"/>
                <a:gd name="f2495" fmla="*/ f2131 f1066 1"/>
                <a:gd name="f2496" fmla="*/ f2132 f1067 1"/>
                <a:gd name="f2497" fmla="*/ f2133 f1066 1"/>
                <a:gd name="f2498" fmla="*/ f2134 f1067 1"/>
                <a:gd name="f2499" fmla="*/ f2135 f1066 1"/>
                <a:gd name="f2500" fmla="*/ f2136 f1067 1"/>
                <a:gd name="f2501" fmla="*/ f2137 f1066 1"/>
                <a:gd name="f2502" fmla="*/ f2138 f1067 1"/>
                <a:gd name="f2503" fmla="*/ f2139 f1066 1"/>
                <a:gd name="f2504" fmla="*/ f2140 f1067 1"/>
                <a:gd name="f2505" fmla="*/ f2141 f1066 1"/>
                <a:gd name="f2506" fmla="*/ f2142 f1067 1"/>
                <a:gd name="f2507" fmla="*/ f2143 f1066 1"/>
                <a:gd name="f2508" fmla="*/ f2144 f1067 1"/>
                <a:gd name="f2509" fmla="*/ f2145 f1066 1"/>
                <a:gd name="f2510" fmla="*/ f2146 f1067 1"/>
                <a:gd name="f2511" fmla="*/ f2147 f1066 1"/>
                <a:gd name="f2512" fmla="*/ f2148 f1067 1"/>
                <a:gd name="f2513" fmla="*/ f2149 f1066 1"/>
                <a:gd name="f2514" fmla="*/ f2150 f1067 1"/>
                <a:gd name="f2515" fmla="*/ f2151 f1066 1"/>
                <a:gd name="f2516" fmla="*/ f2152 f1067 1"/>
                <a:gd name="f2517" fmla="*/ f2153 f1066 1"/>
                <a:gd name="f2518" fmla="*/ f2154 f1067 1"/>
                <a:gd name="f2519" fmla="*/ f2155 f1066 1"/>
                <a:gd name="f2520" fmla="*/ f2156 f1067 1"/>
                <a:gd name="f2521" fmla="*/ f2157 f1066 1"/>
                <a:gd name="f2522" fmla="*/ f2158 f1067 1"/>
                <a:gd name="f2523" fmla="*/ f2159 f1066 1"/>
                <a:gd name="f2524" fmla="*/ f2160 f1067 1"/>
                <a:gd name="f2525" fmla="*/ f2161 f10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37">
                  <a:pos x="f2166" y="f2167"/>
                </a:cxn>
                <a:cxn ang="f1437">
                  <a:pos x="f2168" y="f2169"/>
                </a:cxn>
                <a:cxn ang="f1437">
                  <a:pos x="f2170" y="f2171"/>
                </a:cxn>
                <a:cxn ang="f1437">
                  <a:pos x="f2172" y="f2173"/>
                </a:cxn>
                <a:cxn ang="f1437">
                  <a:pos x="f2174" y="f2175"/>
                </a:cxn>
                <a:cxn ang="f1437">
                  <a:pos x="f2176" y="f2177"/>
                </a:cxn>
                <a:cxn ang="f1437">
                  <a:pos x="f2178" y="f2179"/>
                </a:cxn>
                <a:cxn ang="f1437">
                  <a:pos x="f2180" y="f2181"/>
                </a:cxn>
                <a:cxn ang="f1437">
                  <a:pos x="f2182" y="f2183"/>
                </a:cxn>
                <a:cxn ang="f1437">
                  <a:pos x="f2184" y="f2185"/>
                </a:cxn>
                <a:cxn ang="f1437">
                  <a:pos x="f2186" y="f2187"/>
                </a:cxn>
                <a:cxn ang="f1437">
                  <a:pos x="f2188" y="f2189"/>
                </a:cxn>
                <a:cxn ang="f1437">
                  <a:pos x="f2190" y="f2191"/>
                </a:cxn>
                <a:cxn ang="f1437">
                  <a:pos x="f2192" y="f2193"/>
                </a:cxn>
                <a:cxn ang="f1437">
                  <a:pos x="f2194" y="f2195"/>
                </a:cxn>
                <a:cxn ang="f1437">
                  <a:pos x="f2196" y="f2197"/>
                </a:cxn>
                <a:cxn ang="f1437">
                  <a:pos x="f2198" y="f2199"/>
                </a:cxn>
                <a:cxn ang="f1437">
                  <a:pos x="f2200" y="f2201"/>
                </a:cxn>
                <a:cxn ang="f1437">
                  <a:pos x="f2202" y="f2203"/>
                </a:cxn>
                <a:cxn ang="f1437">
                  <a:pos x="f2204" y="f2205"/>
                </a:cxn>
                <a:cxn ang="f1437">
                  <a:pos x="f2206" y="f2207"/>
                </a:cxn>
                <a:cxn ang="f1437">
                  <a:pos x="f2208" y="f2209"/>
                </a:cxn>
                <a:cxn ang="f1437">
                  <a:pos x="f2210" y="f2211"/>
                </a:cxn>
                <a:cxn ang="f1437">
                  <a:pos x="f2212" y="f2213"/>
                </a:cxn>
                <a:cxn ang="f1437">
                  <a:pos x="f2214" y="f2215"/>
                </a:cxn>
                <a:cxn ang="f1437">
                  <a:pos x="f2216" y="f2217"/>
                </a:cxn>
                <a:cxn ang="f1437">
                  <a:pos x="f2218" y="f2219"/>
                </a:cxn>
                <a:cxn ang="f1437">
                  <a:pos x="f2220" y="f2221"/>
                </a:cxn>
                <a:cxn ang="f1437">
                  <a:pos x="f2222" y="f2223"/>
                </a:cxn>
                <a:cxn ang="f1437">
                  <a:pos x="f2224" y="f2225"/>
                </a:cxn>
                <a:cxn ang="f1437">
                  <a:pos x="f2226" y="f2227"/>
                </a:cxn>
                <a:cxn ang="f1437">
                  <a:pos x="f2228" y="f2229"/>
                </a:cxn>
                <a:cxn ang="f1437">
                  <a:pos x="f2230" y="f2231"/>
                </a:cxn>
                <a:cxn ang="f1437">
                  <a:pos x="f2232" y="f2233"/>
                </a:cxn>
                <a:cxn ang="f1437">
                  <a:pos x="f2234" y="f2235"/>
                </a:cxn>
                <a:cxn ang="f1437">
                  <a:pos x="f2236" y="f2237"/>
                </a:cxn>
                <a:cxn ang="f1437">
                  <a:pos x="f2238" y="f2239"/>
                </a:cxn>
                <a:cxn ang="f1437">
                  <a:pos x="f2240" y="f2241"/>
                </a:cxn>
                <a:cxn ang="f1437">
                  <a:pos x="f2242" y="f2243"/>
                </a:cxn>
                <a:cxn ang="f1437">
                  <a:pos x="f2244" y="f2245"/>
                </a:cxn>
                <a:cxn ang="f1437">
                  <a:pos x="f2246" y="f2247"/>
                </a:cxn>
                <a:cxn ang="f1437">
                  <a:pos x="f2248" y="f2249"/>
                </a:cxn>
                <a:cxn ang="f1437">
                  <a:pos x="f2250" y="f2251"/>
                </a:cxn>
                <a:cxn ang="f1437">
                  <a:pos x="f2252" y="f2253"/>
                </a:cxn>
                <a:cxn ang="f1437">
                  <a:pos x="f2254" y="f2255"/>
                </a:cxn>
                <a:cxn ang="f1437">
                  <a:pos x="f2256" y="f2257"/>
                </a:cxn>
                <a:cxn ang="f1437">
                  <a:pos x="f2258" y="f2259"/>
                </a:cxn>
                <a:cxn ang="f1437">
                  <a:pos x="f2260" y="f2261"/>
                </a:cxn>
                <a:cxn ang="f1437">
                  <a:pos x="f2262" y="f2263"/>
                </a:cxn>
                <a:cxn ang="f1437">
                  <a:pos x="f2264" y="f2265"/>
                </a:cxn>
                <a:cxn ang="f1437">
                  <a:pos x="f2266" y="f2267"/>
                </a:cxn>
                <a:cxn ang="f1437">
                  <a:pos x="f2268" y="f2269"/>
                </a:cxn>
                <a:cxn ang="f1437">
                  <a:pos x="f2270" y="f2271"/>
                </a:cxn>
                <a:cxn ang="f1437">
                  <a:pos x="f2272" y="f2273"/>
                </a:cxn>
                <a:cxn ang="f1437">
                  <a:pos x="f2274" y="f2275"/>
                </a:cxn>
                <a:cxn ang="f1437">
                  <a:pos x="f2276" y="f2277"/>
                </a:cxn>
                <a:cxn ang="f1437">
                  <a:pos x="f2278" y="f2279"/>
                </a:cxn>
                <a:cxn ang="f1437">
                  <a:pos x="f2280" y="f2281"/>
                </a:cxn>
                <a:cxn ang="f1437">
                  <a:pos x="f2282" y="f2283"/>
                </a:cxn>
                <a:cxn ang="f1437">
                  <a:pos x="f2284" y="f2285"/>
                </a:cxn>
                <a:cxn ang="f1437">
                  <a:pos x="f2286" y="f2287"/>
                </a:cxn>
                <a:cxn ang="f1437">
                  <a:pos x="f2288" y="f2289"/>
                </a:cxn>
                <a:cxn ang="f1437">
                  <a:pos x="f2290" y="f2291"/>
                </a:cxn>
                <a:cxn ang="f1437">
                  <a:pos x="f2292" y="f2293"/>
                </a:cxn>
                <a:cxn ang="f1437">
                  <a:pos x="f2294" y="f2295"/>
                </a:cxn>
                <a:cxn ang="f1437">
                  <a:pos x="f2296" y="f2297"/>
                </a:cxn>
                <a:cxn ang="f1437">
                  <a:pos x="f2298" y="f2299"/>
                </a:cxn>
                <a:cxn ang="f1437">
                  <a:pos x="f2300" y="f2301"/>
                </a:cxn>
                <a:cxn ang="f1437">
                  <a:pos x="f2302" y="f2303"/>
                </a:cxn>
                <a:cxn ang="f1437">
                  <a:pos x="f2304" y="f2305"/>
                </a:cxn>
                <a:cxn ang="f1437">
                  <a:pos x="f2306" y="f2307"/>
                </a:cxn>
                <a:cxn ang="f1437">
                  <a:pos x="f2308" y="f2309"/>
                </a:cxn>
                <a:cxn ang="f1437">
                  <a:pos x="f2310" y="f2311"/>
                </a:cxn>
                <a:cxn ang="f1437">
                  <a:pos x="f2312" y="f2313"/>
                </a:cxn>
                <a:cxn ang="f1437">
                  <a:pos x="f2314" y="f2315"/>
                </a:cxn>
                <a:cxn ang="f1437">
                  <a:pos x="f2316" y="f2317"/>
                </a:cxn>
                <a:cxn ang="f1437">
                  <a:pos x="f2318" y="f2319"/>
                </a:cxn>
                <a:cxn ang="f1437">
                  <a:pos x="f2320" y="f2321"/>
                </a:cxn>
                <a:cxn ang="f1437">
                  <a:pos x="f2322" y="f2323"/>
                </a:cxn>
                <a:cxn ang="f1437">
                  <a:pos x="f2324" y="f2325"/>
                </a:cxn>
                <a:cxn ang="f1437">
                  <a:pos x="f2326" y="f2327"/>
                </a:cxn>
                <a:cxn ang="f1437">
                  <a:pos x="f2328" y="f2329"/>
                </a:cxn>
                <a:cxn ang="f1437">
                  <a:pos x="f2330" y="f2331"/>
                </a:cxn>
                <a:cxn ang="f1437">
                  <a:pos x="f2332" y="f2333"/>
                </a:cxn>
                <a:cxn ang="f1437">
                  <a:pos x="f2334" y="f2335"/>
                </a:cxn>
                <a:cxn ang="f1437">
                  <a:pos x="f2336" y="f2337"/>
                </a:cxn>
                <a:cxn ang="f1437">
                  <a:pos x="f2338" y="f2339"/>
                </a:cxn>
                <a:cxn ang="f1437">
                  <a:pos x="f2340" y="f2341"/>
                </a:cxn>
                <a:cxn ang="f1437">
                  <a:pos x="f2342" y="f2343"/>
                </a:cxn>
                <a:cxn ang="f1437">
                  <a:pos x="f2344" y="f2345"/>
                </a:cxn>
                <a:cxn ang="f1437">
                  <a:pos x="f2346" y="f2347"/>
                </a:cxn>
                <a:cxn ang="f1437">
                  <a:pos x="f2348" y="f2349"/>
                </a:cxn>
                <a:cxn ang="f1437">
                  <a:pos x="f2350" y="f2351"/>
                </a:cxn>
                <a:cxn ang="f1437">
                  <a:pos x="f2350" y="f2352"/>
                </a:cxn>
                <a:cxn ang="f1437">
                  <a:pos x="f2353" y="f2354"/>
                </a:cxn>
                <a:cxn ang="f1437">
                  <a:pos x="f2355" y="f2356"/>
                </a:cxn>
                <a:cxn ang="f1437">
                  <a:pos x="f2357" y="f2358"/>
                </a:cxn>
                <a:cxn ang="f1437">
                  <a:pos x="f2359" y="f2360"/>
                </a:cxn>
                <a:cxn ang="f1437">
                  <a:pos x="f2361" y="f2362"/>
                </a:cxn>
                <a:cxn ang="f1437">
                  <a:pos x="f2363" y="f2364"/>
                </a:cxn>
                <a:cxn ang="f1437">
                  <a:pos x="f2365" y="f2366"/>
                </a:cxn>
                <a:cxn ang="f1437">
                  <a:pos x="f2367" y="f2368"/>
                </a:cxn>
                <a:cxn ang="f1437">
                  <a:pos x="f2369" y="f2370"/>
                </a:cxn>
                <a:cxn ang="f1437">
                  <a:pos x="f2371" y="f2372"/>
                </a:cxn>
                <a:cxn ang="f1437">
                  <a:pos x="f2373" y="f2374"/>
                </a:cxn>
                <a:cxn ang="f1437">
                  <a:pos x="f2375" y="f2376"/>
                </a:cxn>
                <a:cxn ang="f1437">
                  <a:pos x="f2377" y="f2378"/>
                </a:cxn>
                <a:cxn ang="f1437">
                  <a:pos x="f2379" y="f2380"/>
                </a:cxn>
                <a:cxn ang="f1437">
                  <a:pos x="f2381" y="f2382"/>
                </a:cxn>
                <a:cxn ang="f1437">
                  <a:pos x="f2383" y="f2384"/>
                </a:cxn>
                <a:cxn ang="f1437">
                  <a:pos x="f2385" y="f2386"/>
                </a:cxn>
                <a:cxn ang="f1437">
                  <a:pos x="f2387" y="f2388"/>
                </a:cxn>
                <a:cxn ang="f1437">
                  <a:pos x="f2389" y="f2390"/>
                </a:cxn>
                <a:cxn ang="f1437">
                  <a:pos x="f2391" y="f2392"/>
                </a:cxn>
                <a:cxn ang="f1437">
                  <a:pos x="f2393" y="f2394"/>
                </a:cxn>
                <a:cxn ang="f1437">
                  <a:pos x="f2395" y="f2396"/>
                </a:cxn>
                <a:cxn ang="f1437">
                  <a:pos x="f2397" y="f2398"/>
                </a:cxn>
                <a:cxn ang="f1437">
                  <a:pos x="f2399" y="f2400"/>
                </a:cxn>
                <a:cxn ang="f1437">
                  <a:pos x="f2401" y="f2402"/>
                </a:cxn>
                <a:cxn ang="f1437">
                  <a:pos x="f2403" y="f2404"/>
                </a:cxn>
                <a:cxn ang="f1437">
                  <a:pos x="f2405" y="f2406"/>
                </a:cxn>
                <a:cxn ang="f1437">
                  <a:pos x="f2407" y="f2408"/>
                </a:cxn>
                <a:cxn ang="f1437">
                  <a:pos x="f2409" y="f2410"/>
                </a:cxn>
                <a:cxn ang="f1437">
                  <a:pos x="f2411" y="f2412"/>
                </a:cxn>
                <a:cxn ang="f1437">
                  <a:pos x="f2413" y="f2414"/>
                </a:cxn>
                <a:cxn ang="f1437">
                  <a:pos x="f2415" y="f2416"/>
                </a:cxn>
                <a:cxn ang="f1437">
                  <a:pos x="f2417" y="f2418"/>
                </a:cxn>
                <a:cxn ang="f1437">
                  <a:pos x="f2419" y="f2420"/>
                </a:cxn>
                <a:cxn ang="f1437">
                  <a:pos x="f2421" y="f2422"/>
                </a:cxn>
                <a:cxn ang="f1437">
                  <a:pos x="f2423" y="f2424"/>
                </a:cxn>
                <a:cxn ang="f1437">
                  <a:pos x="f2425" y="f2426"/>
                </a:cxn>
                <a:cxn ang="f1437">
                  <a:pos x="f2427" y="f2428"/>
                </a:cxn>
                <a:cxn ang="f1437">
                  <a:pos x="f2429" y="f2430"/>
                </a:cxn>
                <a:cxn ang="f1437">
                  <a:pos x="f2431" y="f2432"/>
                </a:cxn>
                <a:cxn ang="f1437">
                  <a:pos x="f2433" y="f2434"/>
                </a:cxn>
                <a:cxn ang="f1437">
                  <a:pos x="f2435" y="f2436"/>
                </a:cxn>
                <a:cxn ang="f1437">
                  <a:pos x="f2437" y="f2438"/>
                </a:cxn>
                <a:cxn ang="f1437">
                  <a:pos x="f2439" y="f2440"/>
                </a:cxn>
                <a:cxn ang="f1437">
                  <a:pos x="f2441" y="f2442"/>
                </a:cxn>
                <a:cxn ang="f1437">
                  <a:pos x="f2443" y="f2444"/>
                </a:cxn>
                <a:cxn ang="f1437">
                  <a:pos x="f2445" y="f2446"/>
                </a:cxn>
                <a:cxn ang="f1437">
                  <a:pos x="f2447" y="f2448"/>
                </a:cxn>
                <a:cxn ang="f1437">
                  <a:pos x="f2449" y="f2450"/>
                </a:cxn>
                <a:cxn ang="f1437">
                  <a:pos x="f2451" y="f2452"/>
                </a:cxn>
                <a:cxn ang="f1437">
                  <a:pos x="f2453" y="f2454"/>
                </a:cxn>
                <a:cxn ang="f1437">
                  <a:pos x="f2455" y="f2456"/>
                </a:cxn>
                <a:cxn ang="f1437">
                  <a:pos x="f2457" y="f2458"/>
                </a:cxn>
                <a:cxn ang="f1437">
                  <a:pos x="f2459" y="f2460"/>
                </a:cxn>
                <a:cxn ang="f1437">
                  <a:pos x="f2461" y="f2462"/>
                </a:cxn>
                <a:cxn ang="f1437">
                  <a:pos x="f2463" y="f2464"/>
                </a:cxn>
                <a:cxn ang="f1437">
                  <a:pos x="f2465" y="f2466"/>
                </a:cxn>
                <a:cxn ang="f1437">
                  <a:pos x="f2467" y="f2468"/>
                </a:cxn>
                <a:cxn ang="f1437">
                  <a:pos x="f2469" y="f2470"/>
                </a:cxn>
                <a:cxn ang="f1437">
                  <a:pos x="f2471" y="f2472"/>
                </a:cxn>
                <a:cxn ang="f1437">
                  <a:pos x="f2473" y="f2474"/>
                </a:cxn>
                <a:cxn ang="f1437">
                  <a:pos x="f2475" y="f2476"/>
                </a:cxn>
                <a:cxn ang="f1437">
                  <a:pos x="f2477" y="f2478"/>
                </a:cxn>
                <a:cxn ang="f1437">
                  <a:pos x="f2479" y="f2480"/>
                </a:cxn>
                <a:cxn ang="f1437">
                  <a:pos x="f2481" y="f2482"/>
                </a:cxn>
                <a:cxn ang="f1437">
                  <a:pos x="f2483" y="f2484"/>
                </a:cxn>
                <a:cxn ang="f1437">
                  <a:pos x="f2485" y="f2486"/>
                </a:cxn>
                <a:cxn ang="f1437">
                  <a:pos x="f2487" y="f2488"/>
                </a:cxn>
                <a:cxn ang="f1437">
                  <a:pos x="f2489" y="f2490"/>
                </a:cxn>
                <a:cxn ang="f1437">
                  <a:pos x="f2491" y="f2492"/>
                </a:cxn>
                <a:cxn ang="f1437">
                  <a:pos x="f2493" y="f2494"/>
                </a:cxn>
                <a:cxn ang="f1437">
                  <a:pos x="f2495" y="f2496"/>
                </a:cxn>
                <a:cxn ang="f1437">
                  <a:pos x="f2497" y="f2498"/>
                </a:cxn>
                <a:cxn ang="f1437">
                  <a:pos x="f2499" y="f2500"/>
                </a:cxn>
                <a:cxn ang="f1437">
                  <a:pos x="f2501" y="f2502"/>
                </a:cxn>
                <a:cxn ang="f1437">
                  <a:pos x="f2503" y="f2504"/>
                </a:cxn>
                <a:cxn ang="f1437">
                  <a:pos x="f2505" y="f2506"/>
                </a:cxn>
                <a:cxn ang="f1437">
                  <a:pos x="f2507" y="f2508"/>
                </a:cxn>
                <a:cxn ang="f1437">
                  <a:pos x="f2509" y="f2510"/>
                </a:cxn>
                <a:cxn ang="f1437">
                  <a:pos x="f2511" y="f2512"/>
                </a:cxn>
                <a:cxn ang="f1437">
                  <a:pos x="f2513" y="f2514"/>
                </a:cxn>
                <a:cxn ang="f1437">
                  <a:pos x="f2515" y="f2516"/>
                </a:cxn>
                <a:cxn ang="f1437">
                  <a:pos x="f2517" y="f2518"/>
                </a:cxn>
                <a:cxn ang="f1437">
                  <a:pos x="f2519" y="f2520"/>
                </a:cxn>
                <a:cxn ang="f1437">
                  <a:pos x="f2521" y="f2522"/>
                </a:cxn>
                <a:cxn ang="f1437">
                  <a:pos x="f2523" y="f2524"/>
                </a:cxn>
                <a:cxn ang="f1437">
                  <a:pos x="f2166" y="f2525"/>
                </a:cxn>
              </a:cxnLst>
              <a:rect l="f2162" t="f2165" r="f2163" b="f2164"/>
              <a:pathLst>
                <a:path w="12192000" h="757168">
                  <a:moveTo>
                    <a:pt x="f5" y="f5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cubicBezTo>
                    <a:pt x="f136" y="f137"/>
                    <a:pt x="f138" y="f139"/>
                    <a:pt x="f140" y="f141"/>
                  </a:cubicBezTo>
                  <a:cubicBezTo>
                    <a:pt x="f142" y="f143"/>
                    <a:pt x="f144" y="f145"/>
                    <a:pt x="f146" y="f147"/>
                  </a:cubicBezTo>
                  <a:cubicBezTo>
                    <a:pt x="f148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cubicBezTo>
                    <a:pt x="f172" y="f173"/>
                    <a:pt x="f174" y="f175"/>
                    <a:pt x="f176" y="f177"/>
                  </a:cubicBezTo>
                  <a:cubicBezTo>
                    <a:pt x="f178" y="f179"/>
                    <a:pt x="f180" y="f181"/>
                    <a:pt x="f182" y="f183"/>
                  </a:cubicBezTo>
                  <a:cubicBezTo>
                    <a:pt x="f184" y="f185"/>
                    <a:pt x="f186" y="f187"/>
                    <a:pt x="f188" y="f189"/>
                  </a:cubicBez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cubicBezTo>
                    <a:pt x="f202" y="f203"/>
                    <a:pt x="f204" y="f205"/>
                    <a:pt x="f206" y="f207"/>
                  </a:cubicBezTo>
                  <a:cubicBezTo>
                    <a:pt x="f208" y="f209"/>
                    <a:pt x="f210" y="f211"/>
                    <a:pt x="f212" y="f213"/>
                  </a:cubicBezTo>
                  <a:cubicBezTo>
                    <a:pt x="f214" y="f215"/>
                    <a:pt x="f216" y="f217"/>
                    <a:pt x="f218" y="f219"/>
                  </a:cubicBezTo>
                  <a:cubicBezTo>
                    <a:pt x="f220" y="f221"/>
                    <a:pt x="f222" y="f223"/>
                    <a:pt x="f224" y="f225"/>
                  </a:cubicBezTo>
                  <a:cubicBezTo>
                    <a:pt x="f226" y="f227"/>
                    <a:pt x="f228" y="f229"/>
                    <a:pt x="f230" y="f231"/>
                  </a:cubicBezTo>
                  <a:cubicBezTo>
                    <a:pt x="f232" y="f233"/>
                    <a:pt x="f234" y="f235"/>
                    <a:pt x="f236" y="f237"/>
                  </a:cubicBezTo>
                  <a:cubicBezTo>
                    <a:pt x="f238" y="f239"/>
                    <a:pt x="f240" y="f241"/>
                    <a:pt x="f242" y="f243"/>
                  </a:cubicBezTo>
                  <a:cubicBezTo>
                    <a:pt x="f244" y="f245"/>
                    <a:pt x="f246" y="f247"/>
                    <a:pt x="f248" y="f249"/>
                  </a:cubicBezTo>
                  <a:cubicBezTo>
                    <a:pt x="f250" y="f251"/>
                    <a:pt x="f252" y="f253"/>
                    <a:pt x="f254" y="f255"/>
                  </a:cubicBezTo>
                  <a:cubicBezTo>
                    <a:pt x="f256" y="f257"/>
                    <a:pt x="f258" y="f259"/>
                    <a:pt x="f260" y="f261"/>
                  </a:cubicBezTo>
                  <a:cubicBezTo>
                    <a:pt x="f262" y="f263"/>
                    <a:pt x="f264" y="f265"/>
                    <a:pt x="f266" y="f267"/>
                  </a:cubicBezTo>
                  <a:cubicBezTo>
                    <a:pt x="f268" y="f269"/>
                    <a:pt x="f270" y="f271"/>
                    <a:pt x="f272" y="f273"/>
                  </a:cubicBezTo>
                  <a:cubicBezTo>
                    <a:pt x="f274" y="f275"/>
                    <a:pt x="f276" y="f277"/>
                    <a:pt x="f278" y="f279"/>
                  </a:cubicBezTo>
                  <a:cubicBezTo>
                    <a:pt x="f280" y="f281"/>
                    <a:pt x="f282" y="f283"/>
                    <a:pt x="f284" y="f285"/>
                  </a:cubicBezTo>
                  <a:cubicBezTo>
                    <a:pt x="f286" y="f287"/>
                    <a:pt x="f288" y="f289"/>
                    <a:pt x="f290" y="f291"/>
                  </a:cubicBezTo>
                  <a:cubicBezTo>
                    <a:pt x="f292" y="f293"/>
                    <a:pt x="f294" y="f295"/>
                    <a:pt x="f296" y="f297"/>
                  </a:cubicBezTo>
                  <a:cubicBezTo>
                    <a:pt x="f298" y="f299"/>
                    <a:pt x="f300" y="f301"/>
                    <a:pt x="f302" y="f303"/>
                  </a:cubicBezTo>
                  <a:cubicBezTo>
                    <a:pt x="f304" y="f305"/>
                    <a:pt x="f306" y="f307"/>
                    <a:pt x="f308" y="f309"/>
                  </a:cubicBezTo>
                  <a:cubicBezTo>
                    <a:pt x="f310" y="f311"/>
                    <a:pt x="f312" y="f313"/>
                    <a:pt x="f314" y="f315"/>
                  </a:cubicBezTo>
                  <a:cubicBezTo>
                    <a:pt x="f316" y="f317"/>
                    <a:pt x="f318" y="f319"/>
                    <a:pt x="f320" y="f321"/>
                  </a:cubicBezTo>
                  <a:cubicBezTo>
                    <a:pt x="f322" y="f323"/>
                    <a:pt x="f324" y="f325"/>
                    <a:pt x="f326" y="f327"/>
                  </a:cubicBezTo>
                  <a:cubicBezTo>
                    <a:pt x="f328" y="f329"/>
                    <a:pt x="f330" y="f331"/>
                    <a:pt x="f332" y="f333"/>
                  </a:cubicBezTo>
                  <a:cubicBezTo>
                    <a:pt x="f334" y="f335"/>
                    <a:pt x="f336" y="f337"/>
                    <a:pt x="f338" y="f339"/>
                  </a:cubicBezTo>
                  <a:cubicBezTo>
                    <a:pt x="f340" y="f341"/>
                    <a:pt x="f342" y="f343"/>
                    <a:pt x="f344" y="f345"/>
                  </a:cubicBezTo>
                  <a:cubicBezTo>
                    <a:pt x="f346" y="f347"/>
                    <a:pt x="f348" y="f349"/>
                    <a:pt x="f350" y="f351"/>
                  </a:cubicBezTo>
                  <a:cubicBezTo>
                    <a:pt x="f352" y="f353"/>
                    <a:pt x="f354" y="f355"/>
                    <a:pt x="f356" y="f357"/>
                  </a:cubicBezTo>
                  <a:cubicBezTo>
                    <a:pt x="f358" y="f359"/>
                    <a:pt x="f360" y="f361"/>
                    <a:pt x="f362" y="f363"/>
                  </a:cubicBezTo>
                  <a:cubicBezTo>
                    <a:pt x="f364" y="f365"/>
                    <a:pt x="f366" y="f367"/>
                    <a:pt x="f368" y="f369"/>
                  </a:cubicBezTo>
                  <a:cubicBezTo>
                    <a:pt x="f370" y="f371"/>
                    <a:pt x="f372" y="f373"/>
                    <a:pt x="f374" y="f375"/>
                  </a:cubicBezTo>
                  <a:cubicBezTo>
                    <a:pt x="f376" y="f377"/>
                    <a:pt x="f378" y="f379"/>
                    <a:pt x="f380" y="f381"/>
                  </a:cubicBezTo>
                  <a:cubicBezTo>
                    <a:pt x="f382" y="f383"/>
                    <a:pt x="f384" y="f385"/>
                    <a:pt x="f386" y="f387"/>
                  </a:cubicBezTo>
                  <a:cubicBezTo>
                    <a:pt x="f388" y="f389"/>
                    <a:pt x="f390" y="f391"/>
                    <a:pt x="f392" y="f393"/>
                  </a:cubicBezTo>
                  <a:cubicBezTo>
                    <a:pt x="f394" y="f395"/>
                    <a:pt x="f396" y="f397"/>
                    <a:pt x="f398" y="f399"/>
                  </a:cubicBezTo>
                  <a:cubicBezTo>
                    <a:pt x="f400" y="f401"/>
                    <a:pt x="f402" y="f403"/>
                    <a:pt x="f404" y="f405"/>
                  </a:cubicBezTo>
                  <a:cubicBezTo>
                    <a:pt x="f406" y="f407"/>
                    <a:pt x="f408" y="f409"/>
                    <a:pt x="f410" y="f411"/>
                  </a:cubicBezTo>
                  <a:cubicBezTo>
                    <a:pt x="f412" y="f413"/>
                    <a:pt x="f414" y="f415"/>
                    <a:pt x="f416" y="f417"/>
                  </a:cubicBezTo>
                  <a:cubicBezTo>
                    <a:pt x="f418" y="f419"/>
                    <a:pt x="f420" y="f421"/>
                    <a:pt x="f422" y="f423"/>
                  </a:cubicBezTo>
                  <a:cubicBezTo>
                    <a:pt x="f424" y="f425"/>
                    <a:pt x="f426" y="f427"/>
                    <a:pt x="f428" y="f429"/>
                  </a:cubicBezTo>
                  <a:cubicBezTo>
                    <a:pt x="f430" y="f431"/>
                    <a:pt x="f432" y="f433"/>
                    <a:pt x="f434" y="f435"/>
                  </a:cubicBezTo>
                  <a:cubicBezTo>
                    <a:pt x="f436" y="f437"/>
                    <a:pt x="f438" y="f439"/>
                    <a:pt x="f440" y="f441"/>
                  </a:cubicBezTo>
                  <a:cubicBezTo>
                    <a:pt x="f442" y="f443"/>
                    <a:pt x="f444" y="f445"/>
                    <a:pt x="f446" y="f447"/>
                  </a:cubicBezTo>
                  <a:cubicBezTo>
                    <a:pt x="f448" y="f449"/>
                    <a:pt x="f450" y="f451"/>
                    <a:pt x="f452" y="f453"/>
                  </a:cubicBezTo>
                  <a:cubicBezTo>
                    <a:pt x="f454" y="f455"/>
                    <a:pt x="f456" y="f457"/>
                    <a:pt x="f458" y="f459"/>
                  </a:cubicBezTo>
                  <a:cubicBezTo>
                    <a:pt x="f460" y="f461"/>
                    <a:pt x="f462" y="f463"/>
                    <a:pt x="f464" y="f465"/>
                  </a:cubicBezTo>
                  <a:cubicBezTo>
                    <a:pt x="f466" y="f467"/>
                    <a:pt x="f468" y="f469"/>
                    <a:pt x="f470" y="f471"/>
                  </a:cubicBezTo>
                  <a:cubicBezTo>
                    <a:pt x="f472" y="f473"/>
                    <a:pt x="f474" y="f475"/>
                    <a:pt x="f476" y="f477"/>
                  </a:cubicBezTo>
                  <a:cubicBezTo>
                    <a:pt x="f478" y="f479"/>
                    <a:pt x="f480" y="f481"/>
                    <a:pt x="f482" y="f483"/>
                  </a:cubicBezTo>
                  <a:cubicBezTo>
                    <a:pt x="f484" y="f485"/>
                    <a:pt x="f486" y="f487"/>
                    <a:pt x="f488" y="f489"/>
                  </a:cubicBezTo>
                  <a:cubicBezTo>
                    <a:pt x="f490" y="f491"/>
                    <a:pt x="f492" y="f493"/>
                    <a:pt x="f494" y="f495"/>
                  </a:cubicBezTo>
                  <a:cubicBezTo>
                    <a:pt x="f496" y="f497"/>
                    <a:pt x="f498" y="f499"/>
                    <a:pt x="f500" y="f501"/>
                  </a:cubicBezTo>
                  <a:cubicBezTo>
                    <a:pt x="f502" y="f503"/>
                    <a:pt x="f504" y="f505"/>
                    <a:pt x="f506" y="f507"/>
                  </a:cubicBezTo>
                  <a:cubicBezTo>
                    <a:pt x="f508" y="f509"/>
                    <a:pt x="f510" y="f511"/>
                    <a:pt x="f512" y="f513"/>
                  </a:cubicBezTo>
                  <a:cubicBezTo>
                    <a:pt x="f514" y="f515"/>
                    <a:pt x="f516" y="f517"/>
                    <a:pt x="f518" y="f519"/>
                  </a:cubicBezTo>
                  <a:cubicBezTo>
                    <a:pt x="f520" y="f521"/>
                    <a:pt x="f522" y="f523"/>
                    <a:pt x="f524" y="f525"/>
                  </a:cubicBezTo>
                  <a:cubicBezTo>
                    <a:pt x="f526" y="f527"/>
                    <a:pt x="f528" y="f529"/>
                    <a:pt x="f530" y="f531"/>
                  </a:cubicBezTo>
                  <a:cubicBezTo>
                    <a:pt x="f532" y="f533"/>
                    <a:pt x="f534" y="f535"/>
                    <a:pt x="f536" y="f537"/>
                  </a:cubicBezTo>
                  <a:cubicBezTo>
                    <a:pt x="f538" y="f539"/>
                    <a:pt x="f540" y="f541"/>
                    <a:pt x="f542" y="f543"/>
                  </a:cubicBezTo>
                  <a:cubicBezTo>
                    <a:pt x="f544" y="f545"/>
                    <a:pt x="f546" y="f547"/>
                    <a:pt x="f548" y="f549"/>
                  </a:cubicBezTo>
                  <a:lnTo>
                    <a:pt x="f6" y="f550"/>
                  </a:lnTo>
                  <a:lnTo>
                    <a:pt x="f6" y="f551"/>
                  </a:lnTo>
                  <a:lnTo>
                    <a:pt x="f552" y="f553"/>
                  </a:lnTo>
                  <a:cubicBezTo>
                    <a:pt x="f554" y="f555"/>
                    <a:pt x="f556" y="f557"/>
                    <a:pt x="f558" y="f559"/>
                  </a:cubicBezTo>
                  <a:cubicBezTo>
                    <a:pt x="f560" y="f561"/>
                    <a:pt x="f562" y="f563"/>
                    <a:pt x="f564" y="f565"/>
                  </a:cubicBezTo>
                  <a:cubicBezTo>
                    <a:pt x="f566" y="f567"/>
                    <a:pt x="f568" y="f569"/>
                    <a:pt x="f570" y="f571"/>
                  </a:cubicBezTo>
                  <a:cubicBezTo>
                    <a:pt x="f572" y="f573"/>
                    <a:pt x="f574" y="f575"/>
                    <a:pt x="f576" y="f577"/>
                  </a:cubicBezTo>
                  <a:cubicBezTo>
                    <a:pt x="f578" y="f579"/>
                    <a:pt x="f580" y="f581"/>
                    <a:pt x="f582" y="f583"/>
                  </a:cubicBezTo>
                  <a:cubicBezTo>
                    <a:pt x="f584" y="f585"/>
                    <a:pt x="f586" y="f587"/>
                    <a:pt x="f588" y="f589"/>
                  </a:cubicBezTo>
                  <a:cubicBezTo>
                    <a:pt x="f590" y="f591"/>
                    <a:pt x="f592" y="f593"/>
                    <a:pt x="f594" y="f595"/>
                  </a:cubicBezTo>
                  <a:cubicBezTo>
                    <a:pt x="f596" y="f597"/>
                    <a:pt x="f598" y="f599"/>
                    <a:pt x="f600" y="f601"/>
                  </a:cubicBezTo>
                  <a:cubicBezTo>
                    <a:pt x="f602" y="f603"/>
                    <a:pt x="f604" y="f605"/>
                    <a:pt x="f606" y="f607"/>
                  </a:cubicBezTo>
                  <a:cubicBezTo>
                    <a:pt x="f608" y="f609"/>
                    <a:pt x="f610" y="f611"/>
                    <a:pt x="f612" y="f613"/>
                  </a:cubicBezTo>
                  <a:cubicBezTo>
                    <a:pt x="f614" y="f615"/>
                    <a:pt x="f616" y="f617"/>
                    <a:pt x="f618" y="f619"/>
                  </a:cubicBezTo>
                  <a:cubicBezTo>
                    <a:pt x="f620" y="f621"/>
                    <a:pt x="f622" y="f623"/>
                    <a:pt x="f624" y="f625"/>
                  </a:cubicBezTo>
                  <a:cubicBezTo>
                    <a:pt x="f626" y="f627"/>
                    <a:pt x="f628" y="f629"/>
                    <a:pt x="f630" y="f631"/>
                  </a:cubicBezTo>
                  <a:cubicBezTo>
                    <a:pt x="f632" y="f633"/>
                    <a:pt x="f634" y="f635"/>
                    <a:pt x="f636" y="f637"/>
                  </a:cubicBezTo>
                  <a:cubicBezTo>
                    <a:pt x="f638" y="f639"/>
                    <a:pt x="f640" y="f641"/>
                    <a:pt x="f642" y="f643"/>
                  </a:cubicBezTo>
                  <a:cubicBezTo>
                    <a:pt x="f644" y="f645"/>
                    <a:pt x="f646" y="f647"/>
                    <a:pt x="f648" y="f649"/>
                  </a:cubicBezTo>
                  <a:cubicBezTo>
                    <a:pt x="f650" y="f651"/>
                    <a:pt x="f652" y="f653"/>
                    <a:pt x="f654" y="f655"/>
                  </a:cubicBezTo>
                  <a:cubicBezTo>
                    <a:pt x="f656" y="f657"/>
                    <a:pt x="f658" y="f659"/>
                    <a:pt x="f660" y="f661"/>
                  </a:cubicBezTo>
                  <a:cubicBezTo>
                    <a:pt x="f662" y="f663"/>
                    <a:pt x="f664" y="f665"/>
                    <a:pt x="f666" y="f667"/>
                  </a:cubicBezTo>
                  <a:cubicBezTo>
                    <a:pt x="f668" y="f669"/>
                    <a:pt x="f670" y="f671"/>
                    <a:pt x="f672" y="f673"/>
                  </a:cubicBezTo>
                  <a:cubicBezTo>
                    <a:pt x="f674" y="f675"/>
                    <a:pt x="f676" y="f677"/>
                    <a:pt x="f678" y="f679"/>
                  </a:cubicBezTo>
                  <a:cubicBezTo>
                    <a:pt x="f680" y="f681"/>
                    <a:pt x="f682" y="f683"/>
                    <a:pt x="f684" y="f685"/>
                  </a:cubicBezTo>
                  <a:cubicBezTo>
                    <a:pt x="f686" y="f687"/>
                    <a:pt x="f688" y="f689"/>
                    <a:pt x="f690" y="f691"/>
                  </a:cubicBezTo>
                  <a:cubicBezTo>
                    <a:pt x="f692" y="f693"/>
                    <a:pt x="f694" y="f695"/>
                    <a:pt x="f696" y="f697"/>
                  </a:cubicBezTo>
                  <a:cubicBezTo>
                    <a:pt x="f698" y="f699"/>
                    <a:pt x="f700" y="f701"/>
                    <a:pt x="f702" y="f703"/>
                  </a:cubicBezTo>
                  <a:cubicBezTo>
                    <a:pt x="f704" y="f705"/>
                    <a:pt x="f706" y="f707"/>
                    <a:pt x="f708" y="f709"/>
                  </a:cubicBezTo>
                  <a:cubicBezTo>
                    <a:pt x="f710" y="f711"/>
                    <a:pt x="f712" y="f713"/>
                    <a:pt x="f714" y="f715"/>
                  </a:cubicBezTo>
                  <a:cubicBezTo>
                    <a:pt x="f716" y="f717"/>
                    <a:pt x="f718" y="f719"/>
                    <a:pt x="f720" y="f721"/>
                  </a:cubicBezTo>
                  <a:cubicBezTo>
                    <a:pt x="f722" y="f723"/>
                    <a:pt x="f724" y="f725"/>
                    <a:pt x="f726" y="f727"/>
                  </a:cubicBezTo>
                  <a:cubicBezTo>
                    <a:pt x="f728" y="f729"/>
                    <a:pt x="f730" y="f731"/>
                    <a:pt x="f732" y="f733"/>
                  </a:cubicBezTo>
                  <a:cubicBezTo>
                    <a:pt x="f734" y="f735"/>
                    <a:pt x="f736" y="f737"/>
                    <a:pt x="f738" y="f739"/>
                  </a:cubicBezTo>
                  <a:cubicBezTo>
                    <a:pt x="f740" y="f741"/>
                    <a:pt x="f742" y="f743"/>
                    <a:pt x="f744" y="f745"/>
                  </a:cubicBezTo>
                  <a:cubicBezTo>
                    <a:pt x="f746" y="f747"/>
                    <a:pt x="f748" y="f749"/>
                    <a:pt x="f750" y="f751"/>
                  </a:cubicBezTo>
                  <a:cubicBezTo>
                    <a:pt x="f752" y="f753"/>
                    <a:pt x="f754" y="f755"/>
                    <a:pt x="f756" y="f757"/>
                  </a:cubicBezTo>
                  <a:cubicBezTo>
                    <a:pt x="f758" y="f759"/>
                    <a:pt x="f760" y="f761"/>
                    <a:pt x="f762" y="f763"/>
                  </a:cubicBezTo>
                  <a:cubicBezTo>
                    <a:pt x="f764" y="f765"/>
                    <a:pt x="f766" y="f767"/>
                    <a:pt x="f768" y="f769"/>
                  </a:cubicBezTo>
                  <a:cubicBezTo>
                    <a:pt x="f770" y="f771"/>
                    <a:pt x="f772" y="f773"/>
                    <a:pt x="f774" y="f775"/>
                  </a:cubicBezTo>
                  <a:cubicBezTo>
                    <a:pt x="f776" y="f777"/>
                    <a:pt x="f778" y="f779"/>
                    <a:pt x="f780" y="f781"/>
                  </a:cubicBezTo>
                  <a:cubicBezTo>
                    <a:pt x="f782" y="f783"/>
                    <a:pt x="f784" y="f785"/>
                    <a:pt x="f786" y="f787"/>
                  </a:cubicBezTo>
                  <a:cubicBezTo>
                    <a:pt x="f788" y="f789"/>
                    <a:pt x="f790" y="f791"/>
                    <a:pt x="f792" y="f793"/>
                  </a:cubicBezTo>
                  <a:cubicBezTo>
                    <a:pt x="f794" y="f795"/>
                    <a:pt x="f796" y="f797"/>
                    <a:pt x="f798" y="f799"/>
                  </a:cubicBezTo>
                  <a:cubicBezTo>
                    <a:pt x="f800" y="f801"/>
                    <a:pt x="f802" y="f803"/>
                    <a:pt x="f804" y="f805"/>
                  </a:cubicBezTo>
                  <a:cubicBezTo>
                    <a:pt x="f806" y="f807"/>
                    <a:pt x="f808" y="f809"/>
                    <a:pt x="f810" y="f811"/>
                  </a:cubicBezTo>
                  <a:cubicBezTo>
                    <a:pt x="f812" y="f813"/>
                    <a:pt x="f814" y="f815"/>
                    <a:pt x="f816" y="f817"/>
                  </a:cubicBezTo>
                  <a:cubicBezTo>
                    <a:pt x="f818" y="f819"/>
                    <a:pt x="f820" y="f821"/>
                    <a:pt x="f822" y="f823"/>
                  </a:cubicBezTo>
                  <a:cubicBezTo>
                    <a:pt x="f824" y="f825"/>
                    <a:pt x="f826" y="f827"/>
                    <a:pt x="f828" y="f829"/>
                  </a:cubicBezTo>
                  <a:cubicBezTo>
                    <a:pt x="f830" y="f831"/>
                    <a:pt x="f832" y="f833"/>
                    <a:pt x="f834" y="f835"/>
                  </a:cubicBezTo>
                  <a:cubicBezTo>
                    <a:pt x="f836" y="f837"/>
                    <a:pt x="f838" y="f839"/>
                    <a:pt x="f840" y="f841"/>
                  </a:cubicBezTo>
                  <a:cubicBezTo>
                    <a:pt x="f842" y="f843"/>
                    <a:pt x="f844" y="f845"/>
                    <a:pt x="f846" y="f847"/>
                  </a:cubicBezTo>
                  <a:cubicBezTo>
                    <a:pt x="f848" y="f849"/>
                    <a:pt x="f850" y="f851"/>
                    <a:pt x="f852" y="f853"/>
                  </a:cubicBezTo>
                  <a:cubicBezTo>
                    <a:pt x="f854" y="f855"/>
                    <a:pt x="f856" y="f857"/>
                    <a:pt x="f858" y="f859"/>
                  </a:cubicBezTo>
                  <a:cubicBezTo>
                    <a:pt x="f860" y="f861"/>
                    <a:pt x="f862" y="f863"/>
                    <a:pt x="f864" y="f865"/>
                  </a:cubicBezTo>
                  <a:cubicBezTo>
                    <a:pt x="f866" y="f867"/>
                    <a:pt x="f868" y="f869"/>
                    <a:pt x="f870" y="f871"/>
                  </a:cubicBezTo>
                  <a:cubicBezTo>
                    <a:pt x="f872" y="f873"/>
                    <a:pt x="f874" y="f875"/>
                    <a:pt x="f876" y="f877"/>
                  </a:cubicBezTo>
                  <a:cubicBezTo>
                    <a:pt x="f878" y="f879"/>
                    <a:pt x="f880" y="f881"/>
                    <a:pt x="f882" y="f883"/>
                  </a:cubicBezTo>
                  <a:cubicBezTo>
                    <a:pt x="f884" y="f885"/>
                    <a:pt x="f886" y="f887"/>
                    <a:pt x="f888" y="f889"/>
                  </a:cubicBezTo>
                  <a:cubicBezTo>
                    <a:pt x="f890" y="f891"/>
                    <a:pt x="f892" y="f893"/>
                    <a:pt x="f894" y="f895"/>
                  </a:cubicBezTo>
                  <a:cubicBezTo>
                    <a:pt x="f896" y="f897"/>
                    <a:pt x="f898" y="f899"/>
                    <a:pt x="f900" y="f901"/>
                  </a:cubicBezTo>
                  <a:cubicBezTo>
                    <a:pt x="f902" y="f903"/>
                    <a:pt x="f904" y="f905"/>
                    <a:pt x="f906" y="f907"/>
                  </a:cubicBezTo>
                  <a:cubicBezTo>
                    <a:pt x="f908" y="f909"/>
                    <a:pt x="f910" y="f911"/>
                    <a:pt x="f912" y="f913"/>
                  </a:cubicBezTo>
                  <a:cubicBezTo>
                    <a:pt x="f914" y="f915"/>
                    <a:pt x="f916" y="f917"/>
                    <a:pt x="f918" y="f919"/>
                  </a:cubicBezTo>
                  <a:cubicBezTo>
                    <a:pt x="f920" y="f921"/>
                    <a:pt x="f922" y="f923"/>
                    <a:pt x="f924" y="f925"/>
                  </a:cubicBezTo>
                  <a:cubicBezTo>
                    <a:pt x="f926" y="f927"/>
                    <a:pt x="f928" y="f929"/>
                    <a:pt x="f930" y="f931"/>
                  </a:cubicBezTo>
                  <a:cubicBezTo>
                    <a:pt x="f932" y="f933"/>
                    <a:pt x="f934" y="f935"/>
                    <a:pt x="f936" y="f937"/>
                  </a:cubicBezTo>
                  <a:cubicBezTo>
                    <a:pt x="f938" y="f939"/>
                    <a:pt x="f940" y="f941"/>
                    <a:pt x="f942" y="f943"/>
                  </a:cubicBezTo>
                  <a:cubicBezTo>
                    <a:pt x="f944" y="f945"/>
                    <a:pt x="f946" y="f947"/>
                    <a:pt x="f948" y="f949"/>
                  </a:cubicBezTo>
                  <a:cubicBezTo>
                    <a:pt x="f950" y="f951"/>
                    <a:pt x="f952" y="f953"/>
                    <a:pt x="f954" y="f955"/>
                  </a:cubicBezTo>
                  <a:cubicBezTo>
                    <a:pt x="f956" y="f957"/>
                    <a:pt x="f958" y="f959"/>
                    <a:pt x="f960" y="f961"/>
                  </a:cubicBezTo>
                  <a:cubicBezTo>
                    <a:pt x="f962" y="f963"/>
                    <a:pt x="f964" y="f965"/>
                    <a:pt x="f966" y="f967"/>
                  </a:cubicBezTo>
                  <a:cubicBezTo>
                    <a:pt x="f968" y="f969"/>
                    <a:pt x="f970" y="f971"/>
                    <a:pt x="f972" y="f973"/>
                  </a:cubicBezTo>
                  <a:cubicBezTo>
                    <a:pt x="f974" y="f975"/>
                    <a:pt x="f976" y="f977"/>
                    <a:pt x="f978" y="f979"/>
                  </a:cubicBezTo>
                  <a:cubicBezTo>
                    <a:pt x="f980" y="f981"/>
                    <a:pt x="f982" y="f983"/>
                    <a:pt x="f984" y="f985"/>
                  </a:cubicBezTo>
                  <a:cubicBezTo>
                    <a:pt x="f986" y="f987"/>
                    <a:pt x="f988" y="f989"/>
                    <a:pt x="f990" y="f991"/>
                  </a:cubicBezTo>
                  <a:cubicBezTo>
                    <a:pt x="f992" y="f993"/>
                    <a:pt x="f994" y="f995"/>
                    <a:pt x="f996" y="f997"/>
                  </a:cubicBezTo>
                  <a:cubicBezTo>
                    <a:pt x="f998" y="f999"/>
                    <a:pt x="f1000" y="f1001"/>
                    <a:pt x="f1002" y="f1003"/>
                  </a:cubicBezTo>
                  <a:cubicBezTo>
                    <a:pt x="f1004" y="f1005"/>
                    <a:pt x="f1006" y="f1007"/>
                    <a:pt x="f1008" y="f1009"/>
                  </a:cubicBezTo>
                  <a:cubicBezTo>
                    <a:pt x="f1010" y="f1011"/>
                    <a:pt x="f1012" y="f1013"/>
                    <a:pt x="f1014" y="f1015"/>
                  </a:cubicBezTo>
                  <a:cubicBezTo>
                    <a:pt x="f1016" y="f1017"/>
                    <a:pt x="f1018" y="f1019"/>
                    <a:pt x="f1020" y="f1021"/>
                  </a:cubicBezTo>
                  <a:cubicBezTo>
                    <a:pt x="f1022" y="f1023"/>
                    <a:pt x="f1024" y="f1025"/>
                    <a:pt x="f1026" y="f1027"/>
                  </a:cubicBezTo>
                  <a:cubicBezTo>
                    <a:pt x="f1028" y="f1029"/>
                    <a:pt x="f1030" y="f1031"/>
                    <a:pt x="f1032" y="f1033"/>
                  </a:cubicBezTo>
                  <a:cubicBezTo>
                    <a:pt x="f1034" y="f1035"/>
                    <a:pt x="f1036" y="f1037"/>
                    <a:pt x="f1038" y="f1039"/>
                  </a:cubicBezTo>
                  <a:cubicBezTo>
                    <a:pt x="f1040" y="f1041"/>
                    <a:pt x="f1042" y="f1043"/>
                    <a:pt x="f1044" y="f1045"/>
                  </a:cubicBezTo>
                  <a:cubicBezTo>
                    <a:pt x="f1046" y="f1047"/>
                    <a:pt x="f1048" y="f1049"/>
                    <a:pt x="f1050" y="f1051"/>
                  </a:cubicBezTo>
                  <a:cubicBezTo>
                    <a:pt x="f1052" y="f1053"/>
                    <a:pt x="f1054" y="f1055"/>
                    <a:pt x="f1056" y="f1057"/>
                  </a:cubicBezTo>
                  <a:cubicBezTo>
                    <a:pt x="f1058" y="f1059"/>
                    <a:pt x="f1060" y="f1061"/>
                    <a:pt x="f1062" y="f1063"/>
                  </a:cubicBezTo>
                  <a:lnTo>
                    <a:pt x="f5" y="f106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52403" dir="5400000" algn="tl">
                <a:srgbClr val="000000">
                  <a:alpha val="10000"/>
                </a:srgbClr>
              </a:outerShdw>
            </a:effectLst>
          </p:spPr>
          <p:txBody>
            <a:bodyPr vert="horz" wrap="square" lIns="80201" tIns="40100" rIns="80201" bIns="40100" anchor="ctr" anchorCtr="1" compatLnSpc="1">
              <a:noAutofit/>
            </a:bodyPr>
            <a:lstStyle/>
            <a:p>
              <a:pPr algn="ctr" defTabSz="802020" rt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579" kern="1200">
                <a:solidFill>
                  <a:srgbClr val="FFFFFF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: Shape 28">
              <a:extLst>
                <a:ext uri="{FF2B5EF4-FFF2-40B4-BE49-F238E27FC236}">
                  <a16:creationId xmlns:a16="http://schemas.microsoft.com/office/drawing/2014/main" id="{16F7F847-D6A5-E8A4-C21A-D5EC27A4B2E5}"/>
                </a:ext>
              </a:extLst>
            </p:cNvPr>
            <p:cNvSpPr/>
            <p:nvPr/>
          </p:nvSpPr>
          <p:spPr>
            <a:xfrm>
              <a:off x="0" y="3528989"/>
              <a:ext cx="12191996" cy="7571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192000"/>
                <a:gd name="f7" fmla="val 757168"/>
                <a:gd name="f8" fmla="val 41653"/>
                <a:gd name="f9" fmla="val 6945"/>
                <a:gd name="f10" fmla="val 55151"/>
                <a:gd name="f11" fmla="val 9178"/>
                <a:gd name="f12" fmla="val 68996"/>
                <a:gd name="f13" fmla="val 11810"/>
                <a:gd name="f14" fmla="val 81317"/>
                <a:gd name="f15" fmla="val 15509"/>
                <a:gd name="f16" fmla="val 92911"/>
                <a:gd name="f17" fmla="val 18978"/>
                <a:gd name="f18" fmla="val 102562"/>
                <a:gd name="f19" fmla="val 24446"/>
                <a:gd name="f20" fmla="val 114150"/>
                <a:gd name="f21" fmla="val 28105"/>
                <a:gd name="f22" fmla="val 145644"/>
                <a:gd name="f23" fmla="val 37958"/>
                <a:gd name="f24" fmla="val 177914"/>
                <a:gd name="f25" fmla="val 47281"/>
                <a:gd name="f26" fmla="val 214865"/>
                <a:gd name="f27" fmla="val 58374"/>
                <a:gd name="f28" fmla="val 236680"/>
                <a:gd name="f29" fmla="val 42349"/>
                <a:gd name="f30" fmla="val 264438"/>
                <a:gd name="f31" fmla="val 53534"/>
                <a:gd name="f32" fmla="val 299237"/>
                <a:gd name="f33" fmla="val 63560"/>
                <a:gd name="f34" fmla="val 334763"/>
                <a:gd name="f35" fmla="val 73816"/>
                <a:gd name="f36" fmla="val 376093"/>
                <a:gd name="f37" fmla="val 78654"/>
                <a:gd name="f38" fmla="val 415570"/>
                <a:gd name="f39" fmla="val 83774"/>
                <a:gd name="f40" fmla="val 487949"/>
                <a:gd name="f41" fmla="val 93100"/>
                <a:gd name="f42" fmla="val 560804"/>
                <a:gd name="f43" fmla="val 100354"/>
                <a:gd name="f44" fmla="val 633210"/>
                <a:gd name="f45" fmla="val 109108"/>
                <a:gd name="f46" fmla="val 648566"/>
                <a:gd name="f47" fmla="val 111058"/>
                <a:gd name="f48" fmla="val 666073"/>
                <a:gd name="f49" fmla="val 114072"/>
                <a:gd name="f50" fmla="val 677567"/>
                <a:gd name="f51" fmla="val 119446"/>
                <a:gd name="f52" fmla="val 756262"/>
                <a:gd name="f53" fmla="val 155621"/>
                <a:gd name="f54" fmla="val 853422"/>
                <a:gd name="f55" fmla="val 169678"/>
                <a:gd name="f56" fmla="val 946429"/>
                <a:gd name="f57" fmla="val 171502"/>
                <a:gd name="f58" fmla="val 1019582"/>
                <a:gd name="f59" fmla="val 173044"/>
                <a:gd name="f60" fmla="val 1091239"/>
                <a:gd name="f61" fmla="val 175083"/>
                <a:gd name="f62" fmla="val 1163367"/>
                <a:gd name="f63" fmla="val 182106"/>
                <a:gd name="f64" fmla="val 1168863"/>
                <a:gd name="f65" fmla="val 182586"/>
                <a:gd name="f66" fmla="val 1176224"/>
                <a:gd name="f67" fmla="val 182589"/>
                <a:gd name="f68" fmla="val 1180337"/>
                <a:gd name="f69" fmla="val 181279"/>
                <a:gd name="f70" fmla="val 1205822"/>
                <a:gd name="f71" fmla="val 172503"/>
                <a:gd name="f72" fmla="val 1231920"/>
                <a:gd name="f73" fmla="val 173109"/>
                <a:gd name="f74" fmla="val 1263939"/>
                <a:gd name="f75" fmla="val 173070"/>
                <a:gd name="f76" fmla="val 1309211"/>
                <a:gd name="f77" fmla="val 172961"/>
                <a:gd name="f78" fmla="val 1350592"/>
                <a:gd name="f79" fmla="val 176848"/>
                <a:gd name="f80" fmla="val 1392213"/>
                <a:gd name="f81" fmla="val 183225"/>
                <a:gd name="f82" fmla="val 1422516"/>
                <a:gd name="f83" fmla="val 187866"/>
                <a:gd name="f84" fmla="val 1453010"/>
                <a:gd name="f85" fmla="val 195759"/>
                <a:gd name="f86" fmla="val 1479752"/>
                <a:gd name="f87" fmla="val 205174"/>
                <a:gd name="f88" fmla="val 1516962"/>
                <a:gd name="f89" fmla="val 218381"/>
                <a:gd name="f90" fmla="val 1553071"/>
                <a:gd name="f91" fmla="val 224660"/>
                <a:gd name="f92" fmla="val 1589813"/>
                <a:gd name="f93" fmla="val 211706"/>
                <a:gd name="f94" fmla="val 1629541"/>
                <a:gd name="f95" fmla="val 197953"/>
                <a:gd name="f96" fmla="val 1673292"/>
                <a:gd name="f97" fmla="val 205778"/>
                <a:gd name="f98" fmla="val 1716264"/>
                <a:gd name="f99" fmla="val 207459"/>
                <a:gd name="f100" fmla="val 1734988"/>
                <a:gd name="f101" fmla="val 208248"/>
                <a:gd name="f102" fmla="val 1754789"/>
                <a:gd name="f103" fmla="val 209668"/>
                <a:gd name="f104" fmla="val 1772900"/>
                <a:gd name="f105" fmla="val 208137"/>
                <a:gd name="f106" fmla="val 1825381"/>
                <a:gd name="f107" fmla="val 203828"/>
                <a:gd name="f108" fmla="val 1876222"/>
                <a:gd name="f109" fmla="val 195808"/>
                <a:gd name="f110" fmla="val 1929319"/>
                <a:gd name="f111" fmla="val 193822"/>
                <a:gd name="f112" fmla="val 1958819"/>
                <a:gd name="f113" fmla="val 192698"/>
                <a:gd name="f114" fmla="val 1991232"/>
                <a:gd name="f115" fmla="val 199166"/>
                <a:gd name="f116" fmla="val 2021514"/>
                <a:gd name="f117" fmla="val 204186"/>
                <a:gd name="f118" fmla="val 2052154"/>
                <a:gd name="f119" fmla="val 209417"/>
                <a:gd name="f120" fmla="val 2082323"/>
                <a:gd name="f121" fmla="val 216530"/>
                <a:gd name="f122" fmla="val 2111753"/>
                <a:gd name="f123" fmla="val 223797"/>
                <a:gd name="f124" fmla="val 2131736"/>
                <a:gd name="f125" fmla="val 228659"/>
                <a:gd name="f126" fmla="val 2153567"/>
                <a:gd name="f127" fmla="val 233429"/>
                <a:gd name="f128" fmla="val 2169356"/>
                <a:gd name="f129" fmla="val 241125"/>
                <a:gd name="f130" fmla="val 2205243"/>
                <a:gd name="f131" fmla="val 258649"/>
                <a:gd name="f132" fmla="val 2242901"/>
                <a:gd name="f133" fmla="val 263295"/>
                <a:gd name="f134" fmla="val 2286638"/>
                <a:gd name="f135" fmla="val 257382"/>
                <a:gd name="f136" fmla="val 2293313"/>
                <a:gd name="f137" fmla="val 256396"/>
                <a:gd name="f138" fmla="val 2301018"/>
                <a:gd name="f139" fmla="val 256799"/>
                <a:gd name="f140" fmla="val 2308368"/>
                <a:gd name="f141" fmla="val 256995"/>
                <a:gd name="f142" fmla="val 2426026"/>
                <a:gd name="f143" fmla="val 259155"/>
                <a:gd name="f144" fmla="val 2543593"/>
                <a:gd name="f145" fmla="val 262834"/>
                <a:gd name="f146" fmla="val 2660621"/>
                <a:gd name="f147" fmla="val 262863"/>
                <a:gd name="f148" fmla="val 2708088"/>
                <a:gd name="f149" fmla="val 262871"/>
                <a:gd name="f150" fmla="val 2754165"/>
                <a:gd name="f151" fmla="val 254412"/>
                <a:gd name="f152" fmla="val 2801134"/>
                <a:gd name="f153" fmla="val 250006"/>
                <a:gd name="f154" fmla="val 2810748"/>
                <a:gd name="f155" fmla="val 249174"/>
                <a:gd name="f156" fmla="val 2821504"/>
                <a:gd name="f157" fmla="val 247638"/>
                <a:gd name="f158" fmla="val 2830994"/>
                <a:gd name="f159" fmla="val 249091"/>
                <a:gd name="f160" fmla="val 2934354"/>
                <a:gd name="f161" fmla="val 264045"/>
                <a:gd name="f162" fmla="val 3032340"/>
                <a:gd name="f163" fmla="val 255254"/>
                <a:gd name="f164" fmla="val 3129084"/>
                <a:gd name="f165" fmla="val 242009"/>
                <a:gd name="f166" fmla="val 3139090"/>
                <a:gd name="f167" fmla="val 240625"/>
                <a:gd name="f168" fmla="val 3151170"/>
                <a:gd name="f169" fmla="val 241831"/>
                <a:gd name="f170" fmla="val 3162162"/>
                <a:gd name="f171" fmla="val 242789"/>
                <a:gd name="f172" fmla="val 3192925"/>
                <a:gd name="f173" fmla="val 245736"/>
                <a:gd name="f174" fmla="val 3225969"/>
                <a:gd name="f175" fmla="val 254145"/>
                <a:gd name="f176" fmla="val 3254072"/>
                <a:gd name="f177" fmla="val 251612"/>
                <a:gd name="f178" fmla="val 3328782"/>
                <a:gd name="f179" fmla="val 244461"/>
                <a:gd name="f180" fmla="val 3402881"/>
                <a:gd name="f181" fmla="val 234992"/>
                <a:gd name="f182" fmla="val 3473491"/>
                <a:gd name="f183" fmla="val 221903"/>
                <a:gd name="f184" fmla="val 3545212"/>
                <a:gd name="f185" fmla="val 208683"/>
                <a:gd name="f186" fmla="val 3611651"/>
                <a:gd name="f187" fmla="val 197856"/>
                <a:gd name="f188" fmla="val 3691860"/>
                <a:gd name="f189" fmla="val 219228"/>
                <a:gd name="f190" fmla="val 3725977"/>
                <a:gd name="f191" fmla="val 228268"/>
                <a:gd name="f192" fmla="val 3771754"/>
                <a:gd name="f193" fmla="val 225515"/>
                <a:gd name="f194" fmla="val 3811494"/>
                <a:gd name="f195" fmla="val 225691"/>
                <a:gd name="f196" fmla="val 3840564"/>
                <a:gd name="f197" fmla="val 225687"/>
                <a:gd name="f198" fmla="val 3868906"/>
                <a:gd name="f199" fmla="val 218586"/>
                <a:gd name="f200" fmla="val 3897533"/>
                <a:gd name="f201" fmla="val 220087"/>
                <a:gd name="f202" fmla="val 3973874"/>
                <a:gd name="f203" fmla="val 224087"/>
                <a:gd name="f204" fmla="val 4042293"/>
                <a:gd name="f205" fmla="val 217563"/>
                <a:gd name="f206" fmla="val 4109430"/>
                <a:gd name="f207" fmla="val 200477"/>
                <a:gd name="f208" fmla="val 4135544"/>
                <a:gd name="f209" fmla="val 193834"/>
                <a:gd name="f210" fmla="val 4175268"/>
                <a:gd name="f211" fmla="val 201258"/>
                <a:gd name="f212" fmla="val 4208772"/>
                <a:gd name="f213" fmla="val 200914"/>
                <a:gd name="f214" fmla="val 4244136"/>
                <a:gd name="f215" fmla="val 200288"/>
                <a:gd name="f216" fmla="val 4280583"/>
                <a:gd name="f217" fmla="val 199908"/>
                <a:gd name="f218" fmla="val 4314641"/>
                <a:gd name="f219" fmla="val 196159"/>
                <a:gd name="f220" fmla="val 4402743"/>
                <a:gd name="f221" fmla="val 186278"/>
                <a:gd name="f222" fmla="val 4489848"/>
                <a:gd name="f223" fmla="val 174436"/>
                <a:gd name="f224" fmla="val 4577622"/>
                <a:gd name="f225" fmla="val 163774"/>
                <a:gd name="f226" fmla="val 4649843"/>
                <a:gd name="f227" fmla="val 154967"/>
                <a:gd name="f228" fmla="val 4719794"/>
                <a:gd name="f229" fmla="val 168553"/>
                <a:gd name="f230" fmla="val 4790345"/>
                <a:gd name="f231" fmla="val 177592"/>
                <a:gd name="f232" fmla="val 4834576"/>
                <a:gd name="f233" fmla="val 183345"/>
                <a:gd name="f234" fmla="val 4875614"/>
                <a:gd name="f235" fmla="val 193701"/>
                <a:gd name="f236" fmla="val 4926164"/>
                <a:gd name="f237" fmla="val 184139"/>
                <a:gd name="f238" fmla="val 4974485"/>
                <a:gd name="f239" fmla="val 175032"/>
                <a:gd name="f240" fmla="val 5034899"/>
                <a:gd name="f241" fmla="val 180870"/>
                <a:gd name="f242" fmla="val 5088812"/>
                <a:gd name="f243" fmla="val 177401"/>
                <a:gd name="f244" fmla="val 5134238"/>
                <a:gd name="f245" fmla="val 174439"/>
                <a:gd name="f246" fmla="val 5178353"/>
                <a:gd name="f247" fmla="val 168165"/>
                <a:gd name="f248" fmla="val 5222466"/>
                <a:gd name="f249" fmla="val 162082"/>
                <a:gd name="f250" fmla="val 5282519"/>
                <a:gd name="f251" fmla="val 153783"/>
                <a:gd name="f252" fmla="val 5341864"/>
                <a:gd name="f253" fmla="val 144876"/>
                <a:gd name="f254" fmla="val 5406528"/>
                <a:gd name="f255" fmla="val 153987"/>
                <a:gd name="f256" fmla="val 5479960"/>
                <a:gd name="f257" fmla="val 164323"/>
                <a:gd name="f258" fmla="val 5531876"/>
                <a:gd name="f259" fmla="val 142624"/>
                <a:gd name="f260" fmla="val 5590716"/>
                <a:gd name="f261" fmla="val 129490"/>
                <a:gd name="f262" fmla="val 5631296"/>
                <a:gd name="f263" fmla="val 120553"/>
                <a:gd name="f264" fmla="val 5675395"/>
                <a:gd name="f265" fmla="val 114659"/>
                <a:gd name="f266" fmla="val 5719429"/>
                <a:gd name="f267" fmla="val 110099"/>
                <a:gd name="f268" fmla="val 5778247"/>
                <a:gd name="f269" fmla="val 104215"/>
                <a:gd name="f270" fmla="val 5838715"/>
                <a:gd name="f271" fmla="val 102042"/>
                <a:gd name="f272" fmla="val 5897895"/>
                <a:gd name="f273" fmla="val 96368"/>
                <a:gd name="f274" fmla="val 5987399"/>
                <a:gd name="f275" fmla="val 87895"/>
                <a:gd name="f276" fmla="val 6077855"/>
                <a:gd name="f277" fmla="val 82333"/>
                <a:gd name="f278" fmla="val 6169957"/>
                <a:gd name="f279" fmla="val 94411"/>
                <a:gd name="f280" fmla="val 6212360"/>
                <a:gd name="f281" fmla="val 99875"/>
                <a:gd name="f282" fmla="val 6252010"/>
                <a:gd name="f283" fmla="val 101763"/>
                <a:gd name="f284" fmla="val 6294827"/>
                <a:gd name="f285" fmla="val 99236"/>
                <a:gd name="f286" fmla="val 6364965"/>
                <a:gd name="f287" fmla="val 95091"/>
                <a:gd name="f288" fmla="val 6436581"/>
                <a:gd name="f289" fmla="val 97891"/>
                <a:gd name="f290" fmla="val 6494261"/>
                <a:gd name="f291" fmla="val 71724"/>
                <a:gd name="f292" fmla="val 6514615"/>
                <a:gd name="f293" fmla="val 62488"/>
                <a:gd name="f294" fmla="val 6550354"/>
                <a:gd name="f295" fmla="val 61691"/>
                <a:gd name="f296" fmla="val 6579627"/>
                <a:gd name="f297" fmla="val 57883"/>
                <a:gd name="f298" fmla="val 6613354"/>
                <a:gd name="f299" fmla="val 53353"/>
                <a:gd name="f300" fmla="val 6637770"/>
                <a:gd name="f301" fmla="val 57878"/>
                <a:gd name="f302" fmla="val 6654800"/>
                <a:gd name="f303" fmla="val 77086"/>
                <a:gd name="f304" fmla="val 6662444"/>
                <a:gd name="f305" fmla="val 85688"/>
                <a:gd name="f306" fmla="val 6685147"/>
                <a:gd name="f307" fmla="val 94892"/>
                <a:gd name="f308" fmla="val 6703059"/>
                <a:gd name="f309" fmla="val 97166"/>
                <a:gd name="f310" fmla="val 6756799"/>
                <a:gd name="f311" fmla="val 103989"/>
                <a:gd name="f312" fmla="val 6806654"/>
                <a:gd name="f313" fmla="val 100687"/>
                <a:gd name="f314" fmla="val 6859445"/>
                <a:gd name="f315" fmla="val 90481"/>
                <a:gd name="f316" fmla="val 6908894"/>
                <a:gd name="f317" fmla="val 80861"/>
                <a:gd name="f318" fmla="val 6969747"/>
                <a:gd name="f319" fmla="val 85387"/>
                <a:gd name="f320" fmla="val 7025414"/>
                <a:gd name="f321" fmla="val 83536"/>
                <a:gd name="f322" fmla="val 7064862"/>
                <a:gd name="f323" fmla="val 82168"/>
                <a:gd name="f324" fmla="val 7104501"/>
                <a:gd name="f325" fmla="val 77186"/>
                <a:gd name="f326" fmla="val 7144137"/>
                <a:gd name="f327" fmla="val 79264"/>
                <a:gd name="f328" fmla="val 7193316"/>
                <a:gd name="f329" fmla="val 81841"/>
                <a:gd name="f330" fmla="val 7241809"/>
                <a:gd name="f331" fmla="val 90488"/>
                <a:gd name="f332" fmla="val 7291235"/>
                <a:gd name="f333" fmla="val 95367"/>
                <a:gd name="f334" fmla="val 7329668"/>
                <a:gd name="f335" fmla="val 99288"/>
                <a:gd name="f336" fmla="val 7368978"/>
                <a:gd name="f337" fmla="val 100585"/>
                <a:gd name="f338" fmla="val 7407395"/>
                <a:gd name="f339" fmla="val 104888"/>
                <a:gd name="f340" fmla="val 7438868"/>
                <a:gd name="f341" fmla="val 108256"/>
                <a:gd name="f342" fmla="val 7469832"/>
                <a:gd name="f343" fmla="val 114265"/>
                <a:gd name="f344" fmla="val 7500837"/>
                <a:gd name="f345" fmla="val 119515"/>
                <a:gd name="f346" fmla="val 7512146"/>
                <a:gd name="f347" fmla="val 121444"/>
                <a:gd name="f348" fmla="val 7523255"/>
                <a:gd name="f349" fmla="val 127178"/>
                <a:gd name="f350" fmla="val 7533567"/>
                <a:gd name="f351" fmla="val 126955"/>
                <a:gd name="f352" fmla="val 7636025"/>
                <a:gd name="f353" fmla="val 124121"/>
                <a:gd name="f354" fmla="val 7707510"/>
                <a:gd name="f355" fmla="val 164497"/>
                <a:gd name="f356" fmla="val 7792910"/>
                <a:gd name="f357" fmla="val 185188"/>
                <a:gd name="f358" fmla="val 7882663"/>
                <a:gd name="f359" fmla="val 207063"/>
                <a:gd name="f360" fmla="val 7969001"/>
                <a:gd name="f361" fmla="val 237914"/>
                <a:gd name="f362" fmla="val 8070699"/>
                <a:gd name="f363" fmla="val 235423"/>
                <a:gd name="f364" fmla="val 8132239"/>
                <a:gd name="f365" fmla="val 233879"/>
                <a:gd name="f366" fmla="val 8191903"/>
                <a:gd name="f367" fmla="val 225939"/>
                <a:gd name="f368" fmla="val 8253177"/>
                <a:gd name="f369" fmla="val 222473"/>
                <a:gd name="f370" fmla="val 8274949"/>
                <a:gd name="f371" fmla="val 221324"/>
                <a:gd name="f372" fmla="val 8299150"/>
                <a:gd name="f373" fmla="val 222976"/>
                <a:gd name="f374" fmla="val 8320683"/>
                <a:gd name="f375" fmla="val 226393"/>
                <a:gd name="f376" fmla="val 8424731"/>
                <a:gd name="f377" fmla="val 242340"/>
                <a:gd name="f378" fmla="val 8527777"/>
                <a:gd name="f379" fmla="val 249266"/>
                <a:gd name="f380" fmla="val 8631438"/>
                <a:gd name="f381" fmla="val 237528"/>
                <a:gd name="f382" fmla="val 8649201"/>
                <a:gd name="f383" fmla="val 235596"/>
                <a:gd name="f384" fmla="val 8668058"/>
                <a:gd name="f385" fmla="val 233915"/>
                <a:gd name="f386" fmla="val 8686410"/>
                <a:gd name="f387" fmla="val 234877"/>
                <a:gd name="f388" fmla="val 8786966"/>
                <a:gd name="f389" fmla="val 240146"/>
                <a:gd name="f390" fmla="val 8885480"/>
                <a:gd name="f391" fmla="val 249315"/>
                <a:gd name="f392" fmla="val 8980658"/>
                <a:gd name="f393" fmla="val 273001"/>
                <a:gd name="f394" fmla="val 9012626"/>
                <a:gd name="f395" fmla="val 280972"/>
                <a:gd name="f396" fmla="val 9052108"/>
                <a:gd name="f397" fmla="val 279035"/>
                <a:gd name="f398" fmla="val 9087625"/>
                <a:gd name="f399" fmla="val 282423"/>
                <a:gd name="f400" fmla="val 9120583"/>
                <a:gd name="f401" fmla="val 285484"/>
                <a:gd name="f402" fmla="val 9154319"/>
                <a:gd name="f403" fmla="val 287825"/>
                <a:gd name="f404" fmla="val 9186017"/>
                <a:gd name="f405" fmla="val 293875"/>
                <a:gd name="f406" fmla="val 9232288"/>
                <a:gd name="f407" fmla="val 302785"/>
                <a:gd name="f408" fmla="val 9275554"/>
                <a:gd name="f409" fmla="val 305815"/>
                <a:gd name="f410" fmla="val 9323931"/>
                <a:gd name="f411" fmla="val 302628"/>
                <a:gd name="f412" fmla="val 9370084"/>
                <a:gd name="f413" fmla="val 299705"/>
                <a:gd name="f414" fmla="val 9419491"/>
                <a:gd name="f415" fmla="val 304964"/>
                <a:gd name="f416" fmla="val 9467213"/>
                <a:gd name="f417" fmla="val 307275"/>
                <a:gd name="f418" fmla="val 9520438"/>
                <a:gd name="f419" fmla="val 309874"/>
                <a:gd name="f420" fmla="val 9573661"/>
                <a:gd name="f421" fmla="val 312473"/>
                <a:gd name="f422" fmla="val 9626826"/>
                <a:gd name="f423" fmla="val 316213"/>
                <a:gd name="f424" fmla="val 9648094"/>
                <a:gd name="f425" fmla="val 317708"/>
                <a:gd name="f426" fmla="val 9671915"/>
                <a:gd name="f427" fmla="val 326588"/>
                <a:gd name="f428" fmla="val 9689696"/>
                <a:gd name="f429" fmla="val 324467"/>
                <a:gd name="f430" fmla="val 9747117"/>
                <a:gd name="f431" fmla="val 317175"/>
                <a:gd name="f432" fmla="val 9803355"/>
                <a:gd name="f433" fmla="val 332523"/>
                <a:gd name="f434" fmla="val 9860526"/>
                <a:gd name="f435" fmla="val 329986"/>
                <a:gd name="f436" fmla="val 9888572"/>
                <a:gd name="f437" fmla="val 328594"/>
                <a:gd name="f438" fmla="val 9919723"/>
                <a:gd name="f439" fmla="val 338048"/>
                <a:gd name="f440" fmla="val 9949775"/>
                <a:gd name="f441" fmla="val 340386"/>
                <a:gd name="f442" fmla="val 9998886"/>
                <a:gd name="f443" fmla="val 344296"/>
                <a:gd name="f444" fmla="val 10048092"/>
                <a:gd name="f445" fmla="val 346302"/>
                <a:gd name="f446" fmla="val 10097252"/>
                <a:gd name="f447" fmla="val 349262"/>
                <a:gd name="f448" fmla="val 10113390"/>
                <a:gd name="f449" fmla="val 350297"/>
                <a:gd name="f450" fmla="val 10129133"/>
                <a:gd name="f451" fmla="val 351886"/>
                <a:gd name="f452" fmla="val 10145261"/>
                <a:gd name="f453" fmla="val 353113"/>
                <a:gd name="f454" fmla="val 10159555"/>
                <a:gd name="f455" fmla="val 354243"/>
                <a:gd name="f456" fmla="val 10174512"/>
                <a:gd name="f457" fmla="val 356743"/>
                <a:gd name="f458" fmla="val 10188159"/>
                <a:gd name="f459" fmla="val 356124"/>
                <a:gd name="f460" fmla="val 10237589"/>
                <a:gd name="f461" fmla="val 353944"/>
                <a:gd name="f462" fmla="val 10286441"/>
                <a:gd name="f463" fmla="val 348682"/>
                <a:gd name="f464" fmla="val 10336144"/>
                <a:gd name="f465" fmla="val 348235"/>
                <a:gd name="f466" fmla="val 10379222"/>
                <a:gd name="f467" fmla="val 347822"/>
                <a:gd name="f468" fmla="val 10423443"/>
                <a:gd name="f469" fmla="val 353764"/>
                <a:gd name="f470" fmla="val 10466847"/>
                <a:gd name="f471" fmla="val 354131"/>
                <a:gd name="f472" fmla="val 10543353"/>
                <a:gd name="f473" fmla="val 354898"/>
                <a:gd name="f474" fmla="val 10619988"/>
                <a:gd name="f475" fmla="val 353190"/>
                <a:gd name="f476" fmla="val 10696514"/>
                <a:gd name="f477" fmla="val 353575"/>
                <a:gd name="f478" fmla="val 10713071"/>
                <a:gd name="f479" fmla="val 353680"/>
                <a:gd name="f480" fmla="val 10730069"/>
                <a:gd name="f481" fmla="val 359342"/>
                <a:gd name="f482" fmla="val 10746932"/>
                <a:gd name="f483" fmla="val 360606"/>
                <a:gd name="f484" fmla="val 10799731"/>
                <a:gd name="f485" fmla="val 364326"/>
                <a:gd name="f486" fmla="val 10852569"/>
                <a:gd name="f487" fmla="val 367289"/>
                <a:gd name="f488" fmla="val 10905388"/>
                <a:gd name="f489" fmla="val 370627"/>
                <a:gd name="f490" fmla="val 10935470"/>
                <a:gd name="f491" fmla="val 372396"/>
                <a:gd name="f492" fmla="val 10965963"/>
                <a:gd name="f493" fmla="val 373421"/>
                <a:gd name="f494" fmla="val 10995602"/>
                <a:gd name="f495" fmla="val 376691"/>
                <a:gd name="f496" fmla="val 11034750"/>
                <a:gd name="f497" fmla="val 381032"/>
                <a:gd name="f498" fmla="val 11070168"/>
                <a:gd name="f499" fmla="val 386324"/>
                <a:gd name="f500" fmla="val 11107647"/>
                <a:gd name="f501" fmla="val 373405"/>
                <a:gd name="f502" fmla="val 11165372"/>
                <a:gd name="f503" fmla="val 353347"/>
                <a:gd name="f504" fmla="val 11236837"/>
                <a:gd name="f505" fmla="val 366060"/>
                <a:gd name="f506" fmla="val 11302440"/>
                <a:gd name="f507" fmla="val 364156"/>
                <a:gd name="f508" fmla="val 11319394"/>
                <a:gd name="f509" fmla="val 363708"/>
                <a:gd name="f510" fmla="val 11336655"/>
                <a:gd name="f511" fmla="val 364422"/>
                <a:gd name="f512" fmla="val 11353613"/>
                <a:gd name="f513" fmla="val 363785"/>
                <a:gd name="f514" fmla="val 11384961"/>
                <a:gd name="f515" fmla="val 362566"/>
                <a:gd name="f516" fmla="val 11415955"/>
                <a:gd name="f517" fmla="val 360947"/>
                <a:gd name="f518" fmla="val 11447323"/>
                <a:gd name="f519" fmla="val 359346"/>
                <a:gd name="f520" fmla="val 11452855"/>
                <a:gd name="f521" fmla="val 359066"/>
                <a:gd name="f522" fmla="val 11459104"/>
                <a:gd name="f523" fmla="val 359200"/>
                <a:gd name="f524" fmla="val 11464292"/>
                <a:gd name="f525" fmla="val 358519"/>
                <a:gd name="f526" fmla="val 11512058"/>
                <a:gd name="f527" fmla="val 353010"/>
                <a:gd name="f528" fmla="val 11559143"/>
                <a:gd name="f529" fmla="val 346321"/>
                <a:gd name="f530" fmla="val 11607560"/>
                <a:gd name="f531" fmla="val 342370"/>
                <a:gd name="f532" fmla="val 11631218"/>
                <a:gd name="f533" fmla="val 340368"/>
                <a:gd name="f534" fmla="val 11657295"/>
                <a:gd name="f535" fmla="val 341352"/>
                <a:gd name="f536" fmla="val 11681426"/>
                <a:gd name="f537" fmla="val 344335"/>
                <a:gd name="f538" fmla="val 11751997"/>
                <a:gd name="f539" fmla="val 352993"/>
                <a:gd name="f540" fmla="val 11821986"/>
                <a:gd name="f541" fmla="val 358760"/>
                <a:gd name="f542" fmla="val 11893565"/>
                <a:gd name="f543" fmla="val 355261"/>
                <a:gd name="f544" fmla="val 11921973"/>
                <a:gd name="f545" fmla="val 353889"/>
                <a:gd name="f546" fmla="val 11953288"/>
                <a:gd name="f547" fmla="val 360300"/>
                <a:gd name="f548" fmla="val 11983290"/>
                <a:gd name="f549" fmla="val 363588"/>
                <a:gd name="f550" fmla="val 388018"/>
                <a:gd name="f551" fmla="val 577115"/>
                <a:gd name="f552" fmla="val 12157329"/>
                <a:gd name="f553" fmla="val 588862"/>
                <a:gd name="f554" fmla="val 12118393"/>
                <a:gd name="f555" fmla="val 608572"/>
                <a:gd name="f556" fmla="val 12109715"/>
                <a:gd name="f557" fmla="val 605637"/>
                <a:gd name="f558" fmla="val 12066948"/>
                <a:gd name="f559" fmla="val 586034"/>
                <a:gd name="f560" fmla="val 12016991"/>
                <a:gd name="f561" fmla="val 563193"/>
                <a:gd name="f562" fmla="val 11965119"/>
                <a:gd name="f563" fmla="val 541779"/>
                <a:gd name="f564" fmla="val 11911344"/>
                <a:gd name="f565" fmla="val 521599"/>
                <a:gd name="f566" fmla="val 11894383"/>
                <a:gd name="f567" fmla="val 515178"/>
                <a:gd name="f568" fmla="val 11869417"/>
                <a:gd name="f569" fmla="val 514060"/>
                <a:gd name="f570" fmla="val 11847823"/>
                <a:gd name="f571" fmla="val 511785"/>
                <a:gd name="f572" fmla="val 11811233"/>
                <a:gd name="f573" fmla="val 507768"/>
                <a:gd name="f574" fmla="val 11773630"/>
                <a:gd name="f575" fmla="val 501982"/>
                <a:gd name="f576" fmla="val 11737547"/>
                <a:gd name="f577" fmla="val 502380"/>
                <a:gd name="f578" fmla="val 11702930"/>
                <a:gd name="f579" fmla="val 502855"/>
                <a:gd name="f580" fmla="val 11668388"/>
                <a:gd name="f581" fmla="val 508866"/>
                <a:gd name="f582" fmla="val 11636052"/>
                <a:gd name="f583" fmla="val 514993"/>
                <a:gd name="f584" fmla="val 11545722"/>
                <a:gd name="f585" fmla="val 532199"/>
                <a:gd name="f586" fmla="val 11462455"/>
                <a:gd name="f587" fmla="val 555118"/>
                <a:gd name="f588" fmla="val 11394706"/>
                <a:gd name="f589" fmla="val 590867"/>
                <a:gd name="f590" fmla="val 11385999"/>
                <a:gd name="f591" fmla="val 595562"/>
                <a:gd name="f592" fmla="val 11369016"/>
                <a:gd name="f593" fmla="val 596581"/>
                <a:gd name="f594" fmla="val 11354978"/>
                <a:gd name="f595" fmla="val 597561"/>
                <a:gd name="f596" fmla="val 11332076"/>
                <a:gd name="f597" fmla="val 599224"/>
                <a:gd name="f598" fmla="val 11308448"/>
                <a:gd name="f599" fmla="val 600655"/>
                <a:gd name="f600" fmla="val 11285306"/>
                <a:gd name="f601" fmla="val 599825"/>
                <a:gd name="f602" fmla="val 11172906"/>
                <a:gd name="f603" fmla="val 595841"/>
                <a:gd name="f604" fmla="val 11083430"/>
                <a:gd name="f605" fmla="val 617861"/>
                <a:gd name="f606" fmla="val 11008528"/>
                <a:gd name="f607" fmla="val 656670"/>
                <a:gd name="f608" fmla="val 10986971"/>
                <a:gd name="f609" fmla="val 667750"/>
                <a:gd name="f610" fmla="val 10970753"/>
                <a:gd name="f611" fmla="val 668236"/>
                <a:gd name="f612" fmla="val 10948735"/>
                <a:gd name="f613" fmla="val 652964"/>
                <a:gd name="f614" fmla="val 10923173"/>
                <a:gd name="f615" fmla="val 635218"/>
                <a:gd name="f616" fmla="val 10885031"/>
                <a:gd name="f617" fmla="val 639705"/>
                <a:gd name="f618" fmla="val 10850698"/>
                <a:gd name="f619" fmla="val 641721"/>
                <a:gd name="f620" fmla="val 10815269"/>
                <a:gd name="f621" fmla="val 643680"/>
                <a:gd name="f622" fmla="val 10779458"/>
                <a:gd name="f623" fmla="val 645811"/>
                <a:gd name="f624" fmla="val 10744026"/>
                <a:gd name="f625" fmla="val 647769"/>
                <a:gd name="f626" fmla="val 10717832"/>
                <a:gd name="f627" fmla="val 649066"/>
                <a:gd name="f628" fmla="val 10692021"/>
                <a:gd name="f629" fmla="val 650003"/>
                <a:gd name="f630" fmla="val 10666160"/>
                <a:gd name="f631" fmla="val 651891"/>
                <a:gd name="f632" fmla="val 10585627"/>
                <a:gd name="f633" fmla="val 657783"/>
                <a:gd name="f634" fmla="val 10513854"/>
                <a:gd name="f635" fmla="val 650969"/>
                <a:gd name="f636" fmla="val 10450521"/>
                <a:gd name="f637" fmla="val 616552"/>
                <a:gd name="f638" fmla="val 10402221"/>
                <a:gd name="f639" fmla="val 590175"/>
                <a:gd name="f640" fmla="val 10339099"/>
                <a:gd name="f641" fmla="val 579806"/>
                <a:gd name="f642" fmla="val 10271192"/>
                <a:gd name="f643" fmla="val 583498"/>
                <a:gd name="f644" fmla="val 10262701"/>
                <a:gd name="f645" fmla="val 584006"/>
                <a:gd name="f646" fmla="val 10251859"/>
                <a:gd name="f647" fmla="val 587254"/>
                <a:gd name="f648" fmla="val 10246067"/>
                <a:gd name="f649" fmla="val 585423"/>
                <a:gd name="f650" fmla="val 10158786"/>
                <a:gd name="f651" fmla="val 558528"/>
                <a:gd name="f652" fmla="val 10086634"/>
                <a:gd name="f653" fmla="val 594049"/>
                <a:gd name="f654" fmla="val 10005027"/>
                <a:gd name="f655" fmla="val 592252"/>
                <a:gd name="f656" fmla="val 9969004"/>
                <a:gd name="f657" fmla="val 591507"/>
                <a:gd name="f658" fmla="val 9931565"/>
                <a:gd name="f659" fmla="val 603664"/>
                <a:gd name="f660" fmla="val 9898681"/>
                <a:gd name="f661" fmla="val 613195"/>
                <a:gd name="f662" fmla="val 9853463"/>
                <a:gd name="f663" fmla="val 626281"/>
                <a:gd name="f664" fmla="val 9813049"/>
                <a:gd name="f665" fmla="val 639042"/>
                <a:gd name="f666" fmla="val 9753225"/>
                <a:gd name="f667" fmla="val 629038"/>
                <a:gd name="f668" fmla="val 9693404"/>
                <a:gd name="f669" fmla="val 618845"/>
                <a:gd name="f670" fmla="val 9637675"/>
                <a:gd name="f671" fmla="val 628898"/>
                <a:gd name="f672" fmla="val 9591376"/>
                <a:gd name="f673" fmla="val 648601"/>
                <a:gd name="f674" fmla="val 9556001"/>
                <a:gd name="f675" fmla="val 663537"/>
                <a:gd name="f676" fmla="val 9518120"/>
                <a:gd name="f677" fmla="val 663077"/>
                <a:gd name="f678" fmla="val 9472860"/>
                <a:gd name="f679" fmla="val 655936"/>
                <a:gd name="f680" fmla="val 9416283"/>
                <a:gd name="f681" fmla="val 647056"/>
                <a:gd name="f682" fmla="val 9357217"/>
                <a:gd name="f683" fmla="val 643578"/>
                <a:gd name="f684" fmla="val 9299788"/>
                <a:gd name="f685" fmla="val 636945"/>
                <a:gd name="f686" fmla="val 9287347"/>
                <a:gd name="f687" fmla="val 635531"/>
                <a:gd name="f688" fmla="val 9271710"/>
                <a:gd name="f689" fmla="val 632039"/>
                <a:gd name="f690" fmla="val 9264605"/>
                <a:gd name="f691" fmla="val 627087"/>
                <a:gd name="f692" fmla="val 9177661"/>
                <a:gd name="f693" fmla="val 565680"/>
                <a:gd name="f694" fmla="val 9051076"/>
                <a:gd name="f695" fmla="val 558473"/>
                <a:gd name="f696" fmla="val 8926435"/>
                <a:gd name="f697" fmla="val 549269"/>
                <a:gd name="f698" fmla="val 8850925"/>
                <a:gd name="f699" fmla="val 543595"/>
                <a:gd name="f700" fmla="val 8774954"/>
                <a:gd name="f701" fmla="val 539613"/>
                <a:gd name="f702" fmla="val 8698934"/>
                <a:gd name="f703" fmla="val 536583"/>
                <a:gd name="f704" fmla="val 8673232"/>
                <a:gd name="f705" fmla="val 535428"/>
                <a:gd name="f706" fmla="val 8645916"/>
                <a:gd name="f707" fmla="val 537050"/>
                <a:gd name="f708" fmla="val 8622862"/>
                <a:gd name="f709" fmla="val 541563"/>
                <a:gd name="f710" fmla="val 8574890"/>
                <a:gd name="f711" fmla="val 551069"/>
                <a:gd name="f712" fmla="val 8530403"/>
                <a:gd name="f713" fmla="val 564380"/>
                <a:gd name="f714" fmla="val 8482784"/>
                <a:gd name="f715" fmla="val 574094"/>
                <a:gd name="f716" fmla="val 8464923"/>
                <a:gd name="f717" fmla="val 577929"/>
                <a:gd name="f718" fmla="val 8442157"/>
                <a:gd name="f719" fmla="val 576927"/>
                <a:gd name="f720" fmla="val 8421565"/>
                <a:gd name="f721" fmla="val 576610"/>
                <a:gd name="f722" fmla="val 8385152"/>
                <a:gd name="f723" fmla="val 576229"/>
                <a:gd name="f724" fmla="val 8345023"/>
                <a:gd name="f725" fmla="val 569546"/>
                <a:gd name="f726" fmla="val 8313469"/>
                <a:gd name="f727" fmla="val 574762"/>
                <a:gd name="f728" fmla="val 8231431"/>
                <a:gd name="f729" fmla="val 588203"/>
                <a:gd name="f730" fmla="val 8155671"/>
                <a:gd name="f731" fmla="val 580227"/>
                <a:gd name="f732" fmla="val 8079520"/>
                <a:gd name="f733" fmla="val 558685"/>
                <a:gd name="f734" fmla="val 7972906"/>
                <a:gd name="f735" fmla="val 528487"/>
                <a:gd name="f736" fmla="val 7870782"/>
                <a:gd name="f737" fmla="val 525043"/>
                <a:gd name="f738" fmla="val 7773327"/>
                <a:gd name="f739" fmla="val 558854"/>
                <a:gd name="f740" fmla="val 7729470"/>
                <a:gd name="f741" fmla="val 574107"/>
                <a:gd name="f742" fmla="val 7688069"/>
                <a:gd name="f743" fmla="val 563543"/>
                <a:gd name="f744" fmla="val 7652477"/>
                <a:gd name="f745" fmla="val 547561"/>
                <a:gd name="f746" fmla="val 7611494"/>
                <a:gd name="f747" fmla="val 529005"/>
                <a:gd name="f748" fmla="val 7570974"/>
                <a:gd name="f749" fmla="val 522685"/>
                <a:gd name="f750" fmla="val 7522274"/>
                <a:gd name="f751" fmla="val 532150"/>
                <a:gd name="f752" fmla="val 7511488"/>
                <a:gd name="f753" fmla="val 534257"/>
                <a:gd name="f754" fmla="val 7496511"/>
                <a:gd name="f755" fmla="val 532136"/>
                <a:gd name="f756" fmla="val 7484080"/>
                <a:gd name="f757" fmla="val 530532"/>
                <a:gd name="f758" fmla="val 7413133"/>
                <a:gd name="f759" fmla="val 522044"/>
                <a:gd name="f760" fmla="val 7341987"/>
                <a:gd name="f761" fmla="val 510303"/>
                <a:gd name="f762" fmla="val 7282277"/>
                <a:gd name="f763" fmla="val 540177"/>
                <a:gd name="f764" fmla="val 7270558"/>
                <a:gd name="f765" fmla="val 546051"/>
                <a:gd name="f766" fmla="val 7251336"/>
                <a:gd name="f767" fmla="val 547713"/>
                <a:gd name="f768" fmla="val 7235690"/>
                <a:gd name="f769" fmla="val 551282"/>
                <a:gd name="f770" fmla="val 7170161"/>
                <a:gd name="f771" fmla="val 565782"/>
                <a:gd name="f772" fmla="val 7172820"/>
                <a:gd name="f773" fmla="val 564203"/>
                <a:gd name="f774" fmla="val 7116339"/>
                <a:gd name="f775" fmla="val 539494"/>
                <a:gd name="f776" fmla="val 7086841"/>
                <a:gd name="f777" fmla="val 526502"/>
                <a:gd name="f778" fmla="val 7045980"/>
                <a:gd name="f779" fmla="val 512724"/>
                <a:gd name="f780" fmla="val 7011067"/>
                <a:gd name="f781" fmla="val 511848"/>
                <a:gd name="f782" fmla="val 6800473"/>
                <a:gd name="f783" fmla="val 506533"/>
                <a:gd name="f784" fmla="val 6601893"/>
                <a:gd name="f785" fmla="val 468653"/>
                <a:gd name="f786" fmla="val 6403234"/>
                <a:gd name="f787" fmla="val 432296"/>
                <a:gd name="f788" fmla="val 6280760"/>
                <a:gd name="f789" fmla="val 409851"/>
                <a:gd name="f790" fmla="val 6160432"/>
                <a:gd name="f791" fmla="val 402592"/>
                <a:gd name="f792" fmla="val 6036273"/>
                <a:gd name="f793" fmla="val 412301"/>
                <a:gd name="f794" fmla="val 5946471"/>
                <a:gd name="f795" fmla="val 419425"/>
                <a:gd name="f796" fmla="val 5863077"/>
                <a:gd name="f797" fmla="val 395593"/>
                <a:gd name="f798" fmla="val 5780467"/>
                <a:gd name="f799" fmla="val 377910"/>
                <a:gd name="f800" fmla="val 5763357"/>
                <a:gd name="f801" fmla="val 374343"/>
                <a:gd name="f802" fmla="val 5747757"/>
                <a:gd name="f803" fmla="val 363033"/>
                <a:gd name="f804" fmla="val 5739051"/>
                <a:gd name="f805" fmla="val 353609"/>
                <a:gd name="f806" fmla="val 5707675"/>
                <a:gd name="f807" fmla="val 320294"/>
                <a:gd name="f808" fmla="val 5653252"/>
                <a:gd name="f809" fmla="val 312483"/>
                <a:gd name="f810" fmla="val 5583566"/>
                <a:gd name="f811" fmla="val 321995"/>
                <a:gd name="f812" fmla="val 5528347"/>
                <a:gd name="f813" fmla="val 329404"/>
                <a:gd name="f814" fmla="val 5477716"/>
                <a:gd name="f815" fmla="val 340486"/>
                <a:gd name="f816" fmla="val 5432030"/>
                <a:gd name="f817" fmla="val 362512"/>
                <a:gd name="f818" fmla="val 5378421"/>
                <a:gd name="f819" fmla="val 388318"/>
                <a:gd name="f820" fmla="val 5322767"/>
                <a:gd name="f821" fmla="val 418026"/>
                <a:gd name="f822" fmla="val 5241398"/>
                <a:gd name="f823" fmla="val 425781"/>
                <a:gd name="f824" fmla="val 5206262"/>
                <a:gd name="f825" fmla="val 429089"/>
                <a:gd name="f826" fmla="val 5176131"/>
                <a:gd name="f827" fmla="val 428273"/>
                <a:gd name="f828" fmla="val 5139710"/>
                <a:gd name="f829" fmla="val 421022"/>
                <a:gd name="f830" fmla="val 5069048"/>
                <a:gd name="f831" fmla="val 407018"/>
                <a:gd name="f832" fmla="val 4997864"/>
                <a:gd name="f833" fmla="val 396037"/>
                <a:gd name="f834" fmla="val 4929402"/>
                <a:gd name="f835" fmla="val 424310"/>
                <a:gd name="f836" fmla="val 4891785"/>
                <a:gd name="f837" fmla="val 439890"/>
                <a:gd name="f838" fmla="val 4841650"/>
                <a:gd name="f839" fmla="val 448519"/>
                <a:gd name="f840" fmla="val 4782793"/>
                <a:gd name="f841" fmla="val 441046"/>
                <a:gd name="f842" fmla="val 4709316"/>
                <a:gd name="f843" fmla="val 431663"/>
                <a:gd name="f844" fmla="val 4641426"/>
                <a:gd name="f845" fmla="val 442031"/>
                <a:gd name="f846" fmla="val 4577594"/>
                <a:gd name="f847" fmla="val 459290"/>
                <a:gd name="f848" fmla="val 4554816"/>
                <a:gd name="f849" fmla="val 465538"/>
                <a:gd name="f850" fmla="val 4527069"/>
                <a:gd name="f851" fmla="val 468279"/>
                <a:gd name="f852" fmla="val 4500826"/>
                <a:gd name="f853" fmla="val 470529"/>
                <a:gd name="f854" fmla="val 4440199"/>
                <a:gd name="f855" fmla="val 475746"/>
                <a:gd name="f856" fmla="val 4379252"/>
                <a:gd name="f857" fmla="val 479993"/>
                <a:gd name="f858" fmla="val 4317973"/>
                <a:gd name="f859" fmla="val 483649"/>
                <a:gd name="f860" fmla="val 4267762"/>
                <a:gd name="f861" fmla="val 486741"/>
                <a:gd name="f862" fmla="val 4217264"/>
                <a:gd name="f863" fmla="val 488292"/>
                <a:gd name="f864" fmla="val 4166722"/>
                <a:gd name="f865" fmla="val 490602"/>
                <a:gd name="f866" fmla="val 4111394"/>
                <a:gd name="f867" fmla="val 493045"/>
                <a:gd name="f868" fmla="val 4067073"/>
                <a:gd name="f869" fmla="val 503124"/>
                <a:gd name="f870" fmla="val 4042814"/>
                <a:gd name="f871" fmla="val 530660"/>
                <a:gd name="f872" fmla="val 4034996"/>
                <a:gd name="f873" fmla="val 539407"/>
                <a:gd name="f874" fmla="val 4017001"/>
                <a:gd name="f875" fmla="val 545715"/>
                <a:gd name="f876" fmla="val 4002653"/>
                <a:gd name="f877" fmla="val 552594"/>
                <a:gd name="f878" fmla="val 3992459"/>
                <a:gd name="f879" fmla="val 557592"/>
                <a:gd name="f880" fmla="val 3979023"/>
                <a:gd name="f881" fmla="val 561086"/>
                <a:gd name="f882" fmla="val 3969549"/>
                <a:gd name="f883" fmla="val 566312"/>
                <a:gd name="f884" fmla="val 3919896"/>
                <a:gd name="f885" fmla="val 593854"/>
                <a:gd name="f886" fmla="val 3870968"/>
                <a:gd name="f887" fmla="val 621622"/>
                <a:gd name="f888" fmla="val 3821685"/>
                <a:gd name="f889" fmla="val 649183"/>
                <a:gd name="f890" fmla="val 3816761"/>
                <a:gd name="f891" fmla="val 651788"/>
                <a:gd name="f892" fmla="val 3811445"/>
                <a:gd name="f893" fmla="val 654943"/>
                <a:gd name="f894" fmla="val 3805138"/>
                <a:gd name="f895" fmla="val 655947"/>
                <a:gd name="f896" fmla="val 3739817"/>
                <a:gd name="f897" fmla="val 666451"/>
                <a:gd name="f898" fmla="val 3673801"/>
                <a:gd name="f899" fmla="val 676154"/>
                <a:gd name="f900" fmla="val 3609177"/>
                <a:gd name="f901" fmla="val 687459"/>
                <a:gd name="f902" fmla="val 3584288"/>
                <a:gd name="f903" fmla="val 691878"/>
                <a:gd name="f904" fmla="val 3558597"/>
                <a:gd name="f905" fmla="val 697589"/>
                <a:gd name="f906" fmla="val 3539727"/>
                <a:gd name="f907" fmla="val 706521"/>
                <a:gd name="f908" fmla="val 3496714"/>
                <a:gd name="f909" fmla="val 726780"/>
                <a:gd name="f910" fmla="val 3457268"/>
                <a:gd name="f911" fmla="val 749132"/>
                <a:gd name="f912" fmla="val 3396572"/>
                <a:gd name="f913" fmla="val 755681"/>
                <a:gd name="f914" fmla="val 3378807"/>
                <a:gd name="f915" fmla="val 757611"/>
                <a:gd name="f916" fmla="val 3357809"/>
                <a:gd name="f917" fmla="val 758036"/>
                <a:gd name="f918" fmla="val 3341054"/>
                <a:gd name="f919" fmla="val 754679"/>
                <a:gd name="f920" fmla="val 3272962"/>
                <a:gd name="f921" fmla="val 740809"/>
                <a:gd name="f922" fmla="val 3206471"/>
                <a:gd name="f923" fmla="val 724541"/>
                <a:gd name="f924" fmla="val 3138775"/>
                <a:gd name="f925" fmla="val 710120"/>
                <a:gd name="f926" fmla="val 3095820"/>
                <a:gd name="f927" fmla="val 701191"/>
                <a:gd name="f928" fmla="val 3056969"/>
                <a:gd name="f929" fmla="val 691141"/>
                <a:gd name="f930" fmla="val 3037283"/>
                <a:gd name="f931" fmla="val 666453"/>
                <a:gd name="f932" fmla="val 3031764"/>
                <a:gd name="f933" fmla="val 659487"/>
                <a:gd name="f934" fmla="val 3015626"/>
                <a:gd name="f935" fmla="val 651391"/>
                <a:gd name="f936" fmla="val 3002117"/>
                <a:gd name="f937" fmla="val 649347"/>
                <a:gd name="f938" fmla="val 2915220"/>
                <a:gd name="f939" fmla="val 636209"/>
                <a:gd name="f940" fmla="val 2829194"/>
                <a:gd name="f941" fmla="val 627503"/>
                <a:gd name="f942" fmla="val 2747294"/>
                <a:gd name="f943" fmla="val 652400"/>
                <a:gd name="f944" fmla="val 2730084"/>
                <a:gd name="f945" fmla="val 657794"/>
                <a:gd name="f946" fmla="val 2698519"/>
                <a:gd name="f947" fmla="val 656140"/>
                <a:gd name="f948" fmla="val 2676273"/>
                <a:gd name="f949" fmla="val 652304"/>
                <a:gd name="f950" fmla="val 2590546"/>
                <a:gd name="f951" fmla="val 637890"/>
                <a:gd name="f952" fmla="val 2508883"/>
                <a:gd name="f953" fmla="val 630176"/>
                <a:gd name="f954" fmla="val 2432360"/>
                <a:gd name="f955" fmla="val 657836"/>
                <a:gd name="f956" fmla="val 2423352"/>
                <a:gd name="f957" fmla="val 661179"/>
                <a:gd name="f958" fmla="val 2395274"/>
                <a:gd name="f959" fmla="val 656272"/>
                <a:gd name="f960" fmla="val 2382311"/>
                <a:gd name="f961" fmla="val 650824"/>
                <a:gd name="f962" fmla="val 2257393"/>
                <a:gd name="f963" fmla="val 597728"/>
                <a:gd name="f964" fmla="val 2187724"/>
                <a:gd name="f965" fmla="val 592930"/>
                <a:gd name="f966" fmla="val 2055134"/>
                <a:gd name="f967" fmla="val 630053"/>
                <a:gd name="f968" fmla="val 2046542"/>
                <a:gd name="f969" fmla="val 632464"/>
                <a:gd name="f970" fmla="val 2035364"/>
                <a:gd name="f971" fmla="val 635121"/>
                <a:gd name="f972" fmla="val 2031829"/>
                <a:gd name="f973" fmla="val 639324"/>
                <a:gd name="f974" fmla="val 2007977"/>
                <a:gd name="f975" fmla="val 666120"/>
                <a:gd name="f976" fmla="val 1960229"/>
                <a:gd name="f977" fmla="val 664380"/>
                <a:gd name="f978" fmla="val 1912764"/>
                <a:gd name="f979" fmla="val 664183"/>
                <a:gd name="f980" fmla="val 1860521"/>
                <a:gd name="f981" fmla="val 663924"/>
                <a:gd name="f982" fmla="val 1808236"/>
                <a:gd name="f983" fmla="val 664426"/>
                <a:gd name="f984" fmla="val 1755637"/>
                <a:gd name="f985" fmla="val 663960"/>
                <a:gd name="f986" fmla="val 1746439"/>
                <a:gd name="f987" fmla="val 663859"/>
                <a:gd name="f988" fmla="val 1736243"/>
                <a:gd name="f989" fmla="val 661799"/>
                <a:gd name="f990" fmla="val 1727159"/>
                <a:gd name="f991" fmla="val 659605"/>
                <a:gd name="f992" fmla="val 1692256"/>
                <a:gd name="f993" fmla="val 651480"/>
                <a:gd name="f994" fmla="val 1658604"/>
                <a:gd name="f995" fmla="val 640559"/>
                <a:gd name="f996" fmla="val 1622470"/>
                <a:gd name="f997" fmla="val 634850"/>
                <a:gd name="f998" fmla="val 1544362"/>
                <a:gd name="f999" fmla="val 622552"/>
                <a:gd name="f1000" fmla="val 1469248"/>
                <a:gd name="f1001" fmla="val 602210"/>
                <a:gd name="f1002" fmla="val 1385955"/>
                <a:gd name="f1003" fmla="val 604522"/>
                <a:gd name="f1004" fmla="val 1371585"/>
                <a:gd name="f1005" fmla="val 604913"/>
                <a:gd name="f1006" fmla="val 1355357"/>
                <a:gd name="f1007" fmla="val 598530"/>
                <a:gd name="f1008" fmla="val 1340055"/>
                <a:gd name="f1009" fmla="val 595629"/>
                <a:gd name="f1010" fmla="val 1312351"/>
                <a:gd name="f1011" fmla="val 590552"/>
                <a:gd name="f1012" fmla="val 1285460"/>
                <a:gd name="f1013" fmla="val 583993"/>
                <a:gd name="f1014" fmla="val 1257271"/>
                <a:gd name="f1015" fmla="val 581180"/>
                <a:gd name="f1016" fmla="val 1182583"/>
                <a:gd name="f1017" fmla="val 573830"/>
                <a:gd name="f1018" fmla="val 1107142"/>
                <a:gd name="f1019" fmla="val 566824"/>
                <a:gd name="f1020" fmla="val 1031914"/>
                <a:gd name="f1021" fmla="val 562692"/>
                <a:gd name="f1022" fmla="val 995593"/>
                <a:gd name="f1023" fmla="val 560597"/>
                <a:gd name="f1024" fmla="val 958880"/>
                <a:gd name="f1025" fmla="val 565923"/>
                <a:gd name="f1026" fmla="val 922031"/>
                <a:gd name="f1027" fmla="val 566853"/>
                <a:gd name="f1028" fmla="val 905446"/>
                <a:gd name="f1029" fmla="val 567320"/>
                <a:gd name="f1030" fmla="val 878533"/>
                <a:gd name="f1031" fmla="val 568199"/>
                <a:gd name="f1032" fmla="val 873250"/>
                <a:gd name="f1033" fmla="val 563724"/>
                <a:gd name="f1034" fmla="val 832343"/>
                <a:gd name="f1035" fmla="val 529722"/>
                <a:gd name="f1036" fmla="val 772202"/>
                <a:gd name="f1037" fmla="val 532674"/>
                <a:gd name="f1038" fmla="val 711627"/>
                <a:gd name="f1039" fmla="val 529880"/>
                <a:gd name="f1040" fmla="val 577999"/>
                <a:gd name="f1041" fmla="val 523641"/>
                <a:gd name="f1042" fmla="val 447408"/>
                <a:gd name="f1043" fmla="val 543696"/>
                <a:gd name="f1044" fmla="val 311112"/>
                <a:gd name="f1045" fmla="val 525106"/>
                <a:gd name="f1046" fmla="val 271645"/>
                <a:gd name="f1047" fmla="val 519795"/>
                <a:gd name="f1048" fmla="val 226936"/>
                <a:gd name="f1049" fmla="val 530235"/>
                <a:gd name="f1050" fmla="val 184145"/>
                <a:gd name="f1051" fmla="val 532188"/>
                <a:gd name="f1052" fmla="val 162015"/>
                <a:gd name="f1053" fmla="val 533128"/>
                <a:gd name="f1054" fmla="val 137665"/>
                <a:gd name="f1055" fmla="val 534333"/>
                <a:gd name="f1056" fmla="val 116886"/>
                <a:gd name="f1057" fmla="val 530572"/>
                <a:gd name="f1058" fmla="val 84810"/>
                <a:gd name="f1059" fmla="val 524693"/>
                <a:gd name="f1060" fmla="val 54011"/>
                <a:gd name="f1061" fmla="val 515448"/>
                <a:gd name="f1062" fmla="val 23941"/>
                <a:gd name="f1063" fmla="val 506433"/>
                <a:gd name="f1064" fmla="val 502149"/>
                <a:gd name="f1065" fmla="+- 0 0 -90"/>
                <a:gd name="f1066" fmla="*/ f3 1 12192000"/>
                <a:gd name="f1067" fmla="*/ f4 1 757168"/>
                <a:gd name="f1068" fmla="val f5"/>
                <a:gd name="f1069" fmla="val f6"/>
                <a:gd name="f1070" fmla="val f7"/>
                <a:gd name="f1071" fmla="*/ f1065 f0 1"/>
                <a:gd name="f1072" fmla="+- f1070 0 f1068"/>
                <a:gd name="f1073" fmla="+- f1069 0 f1068"/>
                <a:gd name="f1074" fmla="*/ f1071 1 f2"/>
                <a:gd name="f1075" fmla="*/ f1073 1 12192000"/>
                <a:gd name="f1076" fmla="*/ f1072 1 757168"/>
                <a:gd name="f1077" fmla="*/ 0 f1073 1"/>
                <a:gd name="f1078" fmla="*/ 0 f1072 1"/>
                <a:gd name="f1079" fmla="*/ 41653 f1073 1"/>
                <a:gd name="f1080" fmla="*/ 6945 f1072 1"/>
                <a:gd name="f1081" fmla="*/ 81317 f1073 1"/>
                <a:gd name="f1082" fmla="*/ 15509 f1072 1"/>
                <a:gd name="f1083" fmla="*/ 114150 f1073 1"/>
                <a:gd name="f1084" fmla="*/ 28105 f1072 1"/>
                <a:gd name="f1085" fmla="*/ 214865 f1073 1"/>
                <a:gd name="f1086" fmla="*/ 58374 f1072 1"/>
                <a:gd name="f1087" fmla="*/ 299237 f1073 1"/>
                <a:gd name="f1088" fmla="*/ 63560 f1072 1"/>
                <a:gd name="f1089" fmla="*/ 415570 f1073 1"/>
                <a:gd name="f1090" fmla="*/ 83774 f1072 1"/>
                <a:gd name="f1091" fmla="*/ 633210 f1073 1"/>
                <a:gd name="f1092" fmla="*/ 109108 f1072 1"/>
                <a:gd name="f1093" fmla="*/ 677567 f1073 1"/>
                <a:gd name="f1094" fmla="*/ 119446 f1072 1"/>
                <a:gd name="f1095" fmla="*/ 946429 f1073 1"/>
                <a:gd name="f1096" fmla="*/ 171502 f1072 1"/>
                <a:gd name="f1097" fmla="*/ 1163367 f1073 1"/>
                <a:gd name="f1098" fmla="*/ 182106 f1072 1"/>
                <a:gd name="f1099" fmla="*/ 1180337 f1073 1"/>
                <a:gd name="f1100" fmla="*/ 181279 f1072 1"/>
                <a:gd name="f1101" fmla="*/ 1263939 f1073 1"/>
                <a:gd name="f1102" fmla="*/ 173070 f1072 1"/>
                <a:gd name="f1103" fmla="*/ 1392213 f1073 1"/>
                <a:gd name="f1104" fmla="*/ 183225 f1072 1"/>
                <a:gd name="f1105" fmla="*/ 1479752 f1073 1"/>
                <a:gd name="f1106" fmla="*/ 205174 f1072 1"/>
                <a:gd name="f1107" fmla="*/ 1589813 f1073 1"/>
                <a:gd name="f1108" fmla="*/ 211706 f1072 1"/>
                <a:gd name="f1109" fmla="*/ 1716264 f1073 1"/>
                <a:gd name="f1110" fmla="*/ 207459 f1072 1"/>
                <a:gd name="f1111" fmla="*/ 1772900 f1073 1"/>
                <a:gd name="f1112" fmla="*/ 208137 f1072 1"/>
                <a:gd name="f1113" fmla="*/ 1929319 f1073 1"/>
                <a:gd name="f1114" fmla="*/ 193822 f1072 1"/>
                <a:gd name="f1115" fmla="*/ 2021514 f1073 1"/>
                <a:gd name="f1116" fmla="*/ 204186 f1072 1"/>
                <a:gd name="f1117" fmla="*/ 2111753 f1073 1"/>
                <a:gd name="f1118" fmla="*/ 223797 f1072 1"/>
                <a:gd name="f1119" fmla="*/ 2169356 f1073 1"/>
                <a:gd name="f1120" fmla="*/ 241125 f1072 1"/>
                <a:gd name="f1121" fmla="*/ 2286638 f1073 1"/>
                <a:gd name="f1122" fmla="*/ 257382 f1072 1"/>
                <a:gd name="f1123" fmla="*/ 2308368 f1073 1"/>
                <a:gd name="f1124" fmla="*/ 256995 f1072 1"/>
                <a:gd name="f1125" fmla="*/ 2660621 f1073 1"/>
                <a:gd name="f1126" fmla="*/ 262863 f1072 1"/>
                <a:gd name="f1127" fmla="*/ 2801134 f1073 1"/>
                <a:gd name="f1128" fmla="*/ 250006 f1072 1"/>
                <a:gd name="f1129" fmla="*/ 2830994 f1073 1"/>
                <a:gd name="f1130" fmla="*/ 249091 f1072 1"/>
                <a:gd name="f1131" fmla="*/ 3129084 f1073 1"/>
                <a:gd name="f1132" fmla="*/ 242009 f1072 1"/>
                <a:gd name="f1133" fmla="*/ 3162162 f1073 1"/>
                <a:gd name="f1134" fmla="*/ 242789 f1072 1"/>
                <a:gd name="f1135" fmla="*/ 3254072 f1073 1"/>
                <a:gd name="f1136" fmla="*/ 251612 f1072 1"/>
                <a:gd name="f1137" fmla="*/ 3473491 f1073 1"/>
                <a:gd name="f1138" fmla="*/ 221903 f1072 1"/>
                <a:gd name="f1139" fmla="*/ 3691860 f1073 1"/>
                <a:gd name="f1140" fmla="*/ 219228 f1072 1"/>
                <a:gd name="f1141" fmla="*/ 3811494 f1073 1"/>
                <a:gd name="f1142" fmla="*/ 225691 f1072 1"/>
                <a:gd name="f1143" fmla="*/ 3897533 f1073 1"/>
                <a:gd name="f1144" fmla="*/ 220087 f1072 1"/>
                <a:gd name="f1145" fmla="*/ 4109430 f1073 1"/>
                <a:gd name="f1146" fmla="*/ 200477 f1072 1"/>
                <a:gd name="f1147" fmla="*/ 4208772 f1073 1"/>
                <a:gd name="f1148" fmla="*/ 200914 f1072 1"/>
                <a:gd name="f1149" fmla="*/ 4314641 f1073 1"/>
                <a:gd name="f1150" fmla="*/ 196159 f1072 1"/>
                <a:gd name="f1151" fmla="*/ 4577622 f1073 1"/>
                <a:gd name="f1152" fmla="*/ 163774 f1072 1"/>
                <a:gd name="f1153" fmla="*/ 4790345 f1073 1"/>
                <a:gd name="f1154" fmla="*/ 177592 f1072 1"/>
                <a:gd name="f1155" fmla="*/ 4926164 f1073 1"/>
                <a:gd name="f1156" fmla="*/ 184139 f1072 1"/>
                <a:gd name="f1157" fmla="*/ 5088812 f1073 1"/>
                <a:gd name="f1158" fmla="*/ 177401 f1072 1"/>
                <a:gd name="f1159" fmla="*/ 5222466 f1073 1"/>
                <a:gd name="f1160" fmla="*/ 162082 f1072 1"/>
                <a:gd name="f1161" fmla="*/ 5406528 f1073 1"/>
                <a:gd name="f1162" fmla="*/ 153987 f1072 1"/>
                <a:gd name="f1163" fmla="*/ 5590716 f1073 1"/>
                <a:gd name="f1164" fmla="*/ 129490 f1072 1"/>
                <a:gd name="f1165" fmla="*/ 5719429 f1073 1"/>
                <a:gd name="f1166" fmla="*/ 110099 f1072 1"/>
                <a:gd name="f1167" fmla="*/ 5897895 f1073 1"/>
                <a:gd name="f1168" fmla="*/ 96368 f1072 1"/>
                <a:gd name="f1169" fmla="*/ 6169957 f1073 1"/>
                <a:gd name="f1170" fmla="*/ 94411 f1072 1"/>
                <a:gd name="f1171" fmla="*/ 6294827 f1073 1"/>
                <a:gd name="f1172" fmla="*/ 99236 f1072 1"/>
                <a:gd name="f1173" fmla="*/ 6494261 f1073 1"/>
                <a:gd name="f1174" fmla="*/ 71724 f1072 1"/>
                <a:gd name="f1175" fmla="*/ 6579627 f1073 1"/>
                <a:gd name="f1176" fmla="*/ 57883 f1072 1"/>
                <a:gd name="f1177" fmla="*/ 6654800 f1073 1"/>
                <a:gd name="f1178" fmla="*/ 77086 f1072 1"/>
                <a:gd name="f1179" fmla="*/ 6703059 f1073 1"/>
                <a:gd name="f1180" fmla="*/ 97166 f1072 1"/>
                <a:gd name="f1181" fmla="*/ 6859445 f1073 1"/>
                <a:gd name="f1182" fmla="*/ 90481 f1072 1"/>
                <a:gd name="f1183" fmla="*/ 7025414 f1073 1"/>
                <a:gd name="f1184" fmla="*/ 83536 f1072 1"/>
                <a:gd name="f1185" fmla="*/ 7144137 f1073 1"/>
                <a:gd name="f1186" fmla="*/ 79264 f1072 1"/>
                <a:gd name="f1187" fmla="*/ 7291235 f1073 1"/>
                <a:gd name="f1188" fmla="*/ 95367 f1072 1"/>
                <a:gd name="f1189" fmla="*/ 7407395 f1073 1"/>
                <a:gd name="f1190" fmla="*/ 104888 f1072 1"/>
                <a:gd name="f1191" fmla="*/ 7500837 f1073 1"/>
                <a:gd name="f1192" fmla="*/ 119515 f1072 1"/>
                <a:gd name="f1193" fmla="*/ 7533567 f1073 1"/>
                <a:gd name="f1194" fmla="*/ 126955 f1072 1"/>
                <a:gd name="f1195" fmla="*/ 7792910 f1073 1"/>
                <a:gd name="f1196" fmla="*/ 185188 f1072 1"/>
                <a:gd name="f1197" fmla="*/ 8070699 f1073 1"/>
                <a:gd name="f1198" fmla="*/ 235423 f1072 1"/>
                <a:gd name="f1199" fmla="*/ 8253177 f1073 1"/>
                <a:gd name="f1200" fmla="*/ 222473 f1072 1"/>
                <a:gd name="f1201" fmla="*/ 8320683 f1073 1"/>
                <a:gd name="f1202" fmla="*/ 226393 f1072 1"/>
                <a:gd name="f1203" fmla="*/ 8631438 f1073 1"/>
                <a:gd name="f1204" fmla="*/ 237528 f1072 1"/>
                <a:gd name="f1205" fmla="*/ 8686410 f1073 1"/>
                <a:gd name="f1206" fmla="*/ 234877 f1072 1"/>
                <a:gd name="f1207" fmla="*/ 8980658 f1073 1"/>
                <a:gd name="f1208" fmla="*/ 273001 f1072 1"/>
                <a:gd name="f1209" fmla="*/ 9087625 f1073 1"/>
                <a:gd name="f1210" fmla="*/ 282423 f1072 1"/>
                <a:gd name="f1211" fmla="*/ 9186017 f1073 1"/>
                <a:gd name="f1212" fmla="*/ 293875 f1072 1"/>
                <a:gd name="f1213" fmla="*/ 9323931 f1073 1"/>
                <a:gd name="f1214" fmla="*/ 302628 f1072 1"/>
                <a:gd name="f1215" fmla="*/ 9467213 f1073 1"/>
                <a:gd name="f1216" fmla="*/ 307275 f1072 1"/>
                <a:gd name="f1217" fmla="*/ 9626826 f1073 1"/>
                <a:gd name="f1218" fmla="*/ 316213 f1072 1"/>
                <a:gd name="f1219" fmla="*/ 9689696 f1073 1"/>
                <a:gd name="f1220" fmla="*/ 324467 f1072 1"/>
                <a:gd name="f1221" fmla="*/ 9860526 f1073 1"/>
                <a:gd name="f1222" fmla="*/ 329986 f1072 1"/>
                <a:gd name="f1223" fmla="*/ 9949775 f1073 1"/>
                <a:gd name="f1224" fmla="*/ 340386 f1072 1"/>
                <a:gd name="f1225" fmla="*/ 10097252 f1073 1"/>
                <a:gd name="f1226" fmla="*/ 349262 f1072 1"/>
                <a:gd name="f1227" fmla="*/ 10145261 f1073 1"/>
                <a:gd name="f1228" fmla="*/ 353113 f1072 1"/>
                <a:gd name="f1229" fmla="*/ 10188159 f1073 1"/>
                <a:gd name="f1230" fmla="*/ 356124 f1072 1"/>
                <a:gd name="f1231" fmla="*/ 10336144 f1073 1"/>
                <a:gd name="f1232" fmla="*/ 348235 f1072 1"/>
                <a:gd name="f1233" fmla="*/ 10466847 f1073 1"/>
                <a:gd name="f1234" fmla="*/ 354131 f1072 1"/>
                <a:gd name="f1235" fmla="*/ 10696514 f1073 1"/>
                <a:gd name="f1236" fmla="*/ 353575 f1072 1"/>
                <a:gd name="f1237" fmla="*/ 10746932 f1073 1"/>
                <a:gd name="f1238" fmla="*/ 360606 f1072 1"/>
                <a:gd name="f1239" fmla="*/ 10905388 f1073 1"/>
                <a:gd name="f1240" fmla="*/ 370627 f1072 1"/>
                <a:gd name="f1241" fmla="*/ 10995602 f1073 1"/>
                <a:gd name="f1242" fmla="*/ 376691 f1072 1"/>
                <a:gd name="f1243" fmla="*/ 11107647 f1073 1"/>
                <a:gd name="f1244" fmla="*/ 373405 f1072 1"/>
                <a:gd name="f1245" fmla="*/ 11302440 f1073 1"/>
                <a:gd name="f1246" fmla="*/ 364156 f1072 1"/>
                <a:gd name="f1247" fmla="*/ 11353613 f1073 1"/>
                <a:gd name="f1248" fmla="*/ 363785 f1072 1"/>
                <a:gd name="f1249" fmla="*/ 11447323 f1073 1"/>
                <a:gd name="f1250" fmla="*/ 359346 f1072 1"/>
                <a:gd name="f1251" fmla="*/ 11464292 f1073 1"/>
                <a:gd name="f1252" fmla="*/ 358519 f1072 1"/>
                <a:gd name="f1253" fmla="*/ 11607560 f1073 1"/>
                <a:gd name="f1254" fmla="*/ 342370 f1072 1"/>
                <a:gd name="f1255" fmla="*/ 11681426 f1073 1"/>
                <a:gd name="f1256" fmla="*/ 344335 f1072 1"/>
                <a:gd name="f1257" fmla="*/ 11893565 f1073 1"/>
                <a:gd name="f1258" fmla="*/ 355261 f1072 1"/>
                <a:gd name="f1259" fmla="*/ 11983290 f1073 1"/>
                <a:gd name="f1260" fmla="*/ 363588 f1072 1"/>
                <a:gd name="f1261" fmla="*/ 12192000 f1073 1"/>
                <a:gd name="f1262" fmla="*/ 388018 f1072 1"/>
                <a:gd name="f1263" fmla="*/ 577115 f1072 1"/>
                <a:gd name="f1264" fmla="*/ 12157329 f1073 1"/>
                <a:gd name="f1265" fmla="*/ 588862 f1072 1"/>
                <a:gd name="f1266" fmla="*/ 12066948 f1073 1"/>
                <a:gd name="f1267" fmla="*/ 586034 f1072 1"/>
                <a:gd name="f1268" fmla="*/ 11911344 f1073 1"/>
                <a:gd name="f1269" fmla="*/ 521599 f1072 1"/>
                <a:gd name="f1270" fmla="*/ 11847823 f1073 1"/>
                <a:gd name="f1271" fmla="*/ 511785 f1072 1"/>
                <a:gd name="f1272" fmla="*/ 11737547 f1073 1"/>
                <a:gd name="f1273" fmla="*/ 502380 f1072 1"/>
                <a:gd name="f1274" fmla="*/ 11636052 f1073 1"/>
                <a:gd name="f1275" fmla="*/ 514993 f1072 1"/>
                <a:gd name="f1276" fmla="*/ 11394706 f1073 1"/>
                <a:gd name="f1277" fmla="*/ 590867 f1072 1"/>
                <a:gd name="f1278" fmla="*/ 11354978 f1073 1"/>
                <a:gd name="f1279" fmla="*/ 597561 f1072 1"/>
                <a:gd name="f1280" fmla="*/ 11285306 f1073 1"/>
                <a:gd name="f1281" fmla="*/ 599825 f1072 1"/>
                <a:gd name="f1282" fmla="*/ 11008528 f1073 1"/>
                <a:gd name="f1283" fmla="*/ 656670 f1072 1"/>
                <a:gd name="f1284" fmla="*/ 10948735 f1073 1"/>
                <a:gd name="f1285" fmla="*/ 652964 f1072 1"/>
                <a:gd name="f1286" fmla="*/ 10850698 f1073 1"/>
                <a:gd name="f1287" fmla="*/ 641721 f1072 1"/>
                <a:gd name="f1288" fmla="*/ 10744026 f1073 1"/>
                <a:gd name="f1289" fmla="*/ 647769 f1072 1"/>
                <a:gd name="f1290" fmla="*/ 10666160 f1073 1"/>
                <a:gd name="f1291" fmla="*/ 651891 f1072 1"/>
                <a:gd name="f1292" fmla="*/ 10450521 f1073 1"/>
                <a:gd name="f1293" fmla="*/ 616552 f1072 1"/>
                <a:gd name="f1294" fmla="*/ 10271192 f1073 1"/>
                <a:gd name="f1295" fmla="*/ 583498 f1072 1"/>
                <a:gd name="f1296" fmla="*/ 10246067 f1073 1"/>
                <a:gd name="f1297" fmla="*/ 585423 f1072 1"/>
                <a:gd name="f1298" fmla="*/ 10005027 f1073 1"/>
                <a:gd name="f1299" fmla="*/ 592252 f1072 1"/>
                <a:gd name="f1300" fmla="*/ 9898681 f1073 1"/>
                <a:gd name="f1301" fmla="*/ 613195 f1072 1"/>
                <a:gd name="f1302" fmla="*/ 9753225 f1073 1"/>
                <a:gd name="f1303" fmla="*/ 629038 f1072 1"/>
                <a:gd name="f1304" fmla="*/ 9591376 f1073 1"/>
                <a:gd name="f1305" fmla="*/ 648601 f1072 1"/>
                <a:gd name="f1306" fmla="*/ 9472860 f1073 1"/>
                <a:gd name="f1307" fmla="*/ 655936 f1072 1"/>
                <a:gd name="f1308" fmla="*/ 9299788 f1073 1"/>
                <a:gd name="f1309" fmla="*/ 636945 f1072 1"/>
                <a:gd name="f1310" fmla="*/ 9264605 f1073 1"/>
                <a:gd name="f1311" fmla="*/ 627087 f1072 1"/>
                <a:gd name="f1312" fmla="*/ 8926435 f1073 1"/>
                <a:gd name="f1313" fmla="*/ 549269 f1072 1"/>
                <a:gd name="f1314" fmla="*/ 8698934 f1073 1"/>
                <a:gd name="f1315" fmla="*/ 536583 f1072 1"/>
                <a:gd name="f1316" fmla="*/ 8622862 f1073 1"/>
                <a:gd name="f1317" fmla="*/ 541563 f1072 1"/>
                <a:gd name="f1318" fmla="*/ 8482784 f1073 1"/>
                <a:gd name="f1319" fmla="*/ 574094 f1072 1"/>
                <a:gd name="f1320" fmla="*/ 8421565 f1073 1"/>
                <a:gd name="f1321" fmla="*/ 576610 f1072 1"/>
                <a:gd name="f1322" fmla="*/ 8313469 f1073 1"/>
                <a:gd name="f1323" fmla="*/ 574762 f1072 1"/>
                <a:gd name="f1324" fmla="*/ 8079520 f1073 1"/>
                <a:gd name="f1325" fmla="*/ 558685 f1072 1"/>
                <a:gd name="f1326" fmla="*/ 7773327 f1073 1"/>
                <a:gd name="f1327" fmla="*/ 558854 f1072 1"/>
                <a:gd name="f1328" fmla="*/ 7652477 f1073 1"/>
                <a:gd name="f1329" fmla="*/ 547561 f1072 1"/>
                <a:gd name="f1330" fmla="*/ 7522274 f1073 1"/>
                <a:gd name="f1331" fmla="*/ 532150 f1072 1"/>
                <a:gd name="f1332" fmla="*/ 7484080 f1073 1"/>
                <a:gd name="f1333" fmla="*/ 530532 f1072 1"/>
                <a:gd name="f1334" fmla="*/ 7282277 f1073 1"/>
                <a:gd name="f1335" fmla="*/ 540177 f1072 1"/>
                <a:gd name="f1336" fmla="*/ 7235690 f1073 1"/>
                <a:gd name="f1337" fmla="*/ 551282 f1072 1"/>
                <a:gd name="f1338" fmla="*/ 7116339 f1073 1"/>
                <a:gd name="f1339" fmla="*/ 539494 f1072 1"/>
                <a:gd name="f1340" fmla="*/ 7011067 f1073 1"/>
                <a:gd name="f1341" fmla="*/ 511848 f1072 1"/>
                <a:gd name="f1342" fmla="*/ 6403234 f1073 1"/>
                <a:gd name="f1343" fmla="*/ 432296 f1072 1"/>
                <a:gd name="f1344" fmla="*/ 6036273 f1073 1"/>
                <a:gd name="f1345" fmla="*/ 412301 f1072 1"/>
                <a:gd name="f1346" fmla="*/ 5780467 f1073 1"/>
                <a:gd name="f1347" fmla="*/ 377910 f1072 1"/>
                <a:gd name="f1348" fmla="*/ 5739051 f1073 1"/>
                <a:gd name="f1349" fmla="*/ 353609 f1072 1"/>
                <a:gd name="f1350" fmla="*/ 5583566 f1073 1"/>
                <a:gd name="f1351" fmla="*/ 321995 f1072 1"/>
                <a:gd name="f1352" fmla="*/ 5432030 f1073 1"/>
                <a:gd name="f1353" fmla="*/ 362512 f1072 1"/>
                <a:gd name="f1354" fmla="*/ 5241398 f1073 1"/>
                <a:gd name="f1355" fmla="*/ 425781 f1072 1"/>
                <a:gd name="f1356" fmla="*/ 5139710 f1073 1"/>
                <a:gd name="f1357" fmla="*/ 421022 f1072 1"/>
                <a:gd name="f1358" fmla="*/ 4929402 f1073 1"/>
                <a:gd name="f1359" fmla="*/ 424310 f1072 1"/>
                <a:gd name="f1360" fmla="*/ 4782793 f1073 1"/>
                <a:gd name="f1361" fmla="*/ 441046 f1072 1"/>
                <a:gd name="f1362" fmla="*/ 4577594 f1073 1"/>
                <a:gd name="f1363" fmla="*/ 459290 f1072 1"/>
                <a:gd name="f1364" fmla="*/ 4500826 f1073 1"/>
                <a:gd name="f1365" fmla="*/ 470529 f1072 1"/>
                <a:gd name="f1366" fmla="*/ 4317973 f1073 1"/>
                <a:gd name="f1367" fmla="*/ 483649 f1072 1"/>
                <a:gd name="f1368" fmla="*/ 4166722 f1073 1"/>
                <a:gd name="f1369" fmla="*/ 490602 f1072 1"/>
                <a:gd name="f1370" fmla="*/ 4042814 f1073 1"/>
                <a:gd name="f1371" fmla="*/ 530660 f1072 1"/>
                <a:gd name="f1372" fmla="*/ 4002653 f1073 1"/>
                <a:gd name="f1373" fmla="*/ 552594 f1072 1"/>
                <a:gd name="f1374" fmla="*/ 3969549 f1073 1"/>
                <a:gd name="f1375" fmla="*/ 566312 f1072 1"/>
                <a:gd name="f1376" fmla="*/ 3821685 f1073 1"/>
                <a:gd name="f1377" fmla="*/ 649183 f1072 1"/>
                <a:gd name="f1378" fmla="*/ 3805138 f1073 1"/>
                <a:gd name="f1379" fmla="*/ 655947 f1072 1"/>
                <a:gd name="f1380" fmla="*/ 3609177 f1073 1"/>
                <a:gd name="f1381" fmla="*/ 687459 f1072 1"/>
                <a:gd name="f1382" fmla="*/ 3539727 f1073 1"/>
                <a:gd name="f1383" fmla="*/ 706521 f1072 1"/>
                <a:gd name="f1384" fmla="*/ 3396572 f1073 1"/>
                <a:gd name="f1385" fmla="*/ 755681 f1072 1"/>
                <a:gd name="f1386" fmla="*/ 3341054 f1073 1"/>
                <a:gd name="f1387" fmla="*/ 754679 f1072 1"/>
                <a:gd name="f1388" fmla="*/ 3138775 f1073 1"/>
                <a:gd name="f1389" fmla="*/ 710120 f1072 1"/>
                <a:gd name="f1390" fmla="*/ 3037283 f1073 1"/>
                <a:gd name="f1391" fmla="*/ 666453 f1072 1"/>
                <a:gd name="f1392" fmla="*/ 3002117 f1073 1"/>
                <a:gd name="f1393" fmla="*/ 649347 f1072 1"/>
                <a:gd name="f1394" fmla="*/ 2747294 f1073 1"/>
                <a:gd name="f1395" fmla="*/ 652400 f1072 1"/>
                <a:gd name="f1396" fmla="*/ 2676273 f1073 1"/>
                <a:gd name="f1397" fmla="*/ 652304 f1072 1"/>
                <a:gd name="f1398" fmla="*/ 2432360 f1073 1"/>
                <a:gd name="f1399" fmla="*/ 657836 f1072 1"/>
                <a:gd name="f1400" fmla="*/ 2382311 f1073 1"/>
                <a:gd name="f1401" fmla="*/ 650824 f1072 1"/>
                <a:gd name="f1402" fmla="*/ 2055134 f1073 1"/>
                <a:gd name="f1403" fmla="*/ 630053 f1072 1"/>
                <a:gd name="f1404" fmla="*/ 2031829 f1073 1"/>
                <a:gd name="f1405" fmla="*/ 639324 f1072 1"/>
                <a:gd name="f1406" fmla="*/ 1912764 f1073 1"/>
                <a:gd name="f1407" fmla="*/ 664183 f1072 1"/>
                <a:gd name="f1408" fmla="*/ 1755637 f1073 1"/>
                <a:gd name="f1409" fmla="*/ 663960 f1072 1"/>
                <a:gd name="f1410" fmla="*/ 1727159 f1073 1"/>
                <a:gd name="f1411" fmla="*/ 659605 f1072 1"/>
                <a:gd name="f1412" fmla="*/ 1622470 f1073 1"/>
                <a:gd name="f1413" fmla="*/ 634850 f1072 1"/>
                <a:gd name="f1414" fmla="*/ 1385955 f1073 1"/>
                <a:gd name="f1415" fmla="*/ 604522 f1072 1"/>
                <a:gd name="f1416" fmla="*/ 1340055 f1073 1"/>
                <a:gd name="f1417" fmla="*/ 595629 f1072 1"/>
                <a:gd name="f1418" fmla="*/ 1257271 f1073 1"/>
                <a:gd name="f1419" fmla="*/ 581180 f1072 1"/>
                <a:gd name="f1420" fmla="*/ 1031914 f1073 1"/>
                <a:gd name="f1421" fmla="*/ 562692 f1072 1"/>
                <a:gd name="f1422" fmla="*/ 922031 f1073 1"/>
                <a:gd name="f1423" fmla="*/ 566853 f1072 1"/>
                <a:gd name="f1424" fmla="*/ 873250 f1073 1"/>
                <a:gd name="f1425" fmla="*/ 563724 f1072 1"/>
                <a:gd name="f1426" fmla="*/ 711627 f1073 1"/>
                <a:gd name="f1427" fmla="*/ 529880 f1072 1"/>
                <a:gd name="f1428" fmla="*/ 311112 f1073 1"/>
                <a:gd name="f1429" fmla="*/ 525106 f1072 1"/>
                <a:gd name="f1430" fmla="*/ 184145 f1073 1"/>
                <a:gd name="f1431" fmla="*/ 532188 f1072 1"/>
                <a:gd name="f1432" fmla="*/ 116886 f1073 1"/>
                <a:gd name="f1433" fmla="*/ 530572 f1072 1"/>
                <a:gd name="f1434" fmla="*/ 23941 f1073 1"/>
                <a:gd name="f1435" fmla="*/ 506433 f1072 1"/>
                <a:gd name="f1436" fmla="*/ 502149 f1072 1"/>
                <a:gd name="f1437" fmla="+- f1074 0 f1"/>
                <a:gd name="f1438" fmla="*/ f1077 1 12192000"/>
                <a:gd name="f1439" fmla="*/ f1078 1 757168"/>
                <a:gd name="f1440" fmla="*/ f1079 1 12192000"/>
                <a:gd name="f1441" fmla="*/ f1080 1 757168"/>
                <a:gd name="f1442" fmla="*/ f1081 1 12192000"/>
                <a:gd name="f1443" fmla="*/ f1082 1 757168"/>
                <a:gd name="f1444" fmla="*/ f1083 1 12192000"/>
                <a:gd name="f1445" fmla="*/ f1084 1 757168"/>
                <a:gd name="f1446" fmla="*/ f1085 1 12192000"/>
                <a:gd name="f1447" fmla="*/ f1086 1 757168"/>
                <a:gd name="f1448" fmla="*/ f1087 1 12192000"/>
                <a:gd name="f1449" fmla="*/ f1088 1 757168"/>
                <a:gd name="f1450" fmla="*/ f1089 1 12192000"/>
                <a:gd name="f1451" fmla="*/ f1090 1 757168"/>
                <a:gd name="f1452" fmla="*/ f1091 1 12192000"/>
                <a:gd name="f1453" fmla="*/ f1092 1 757168"/>
                <a:gd name="f1454" fmla="*/ f1093 1 12192000"/>
                <a:gd name="f1455" fmla="*/ f1094 1 757168"/>
                <a:gd name="f1456" fmla="*/ f1095 1 12192000"/>
                <a:gd name="f1457" fmla="*/ f1096 1 757168"/>
                <a:gd name="f1458" fmla="*/ f1097 1 12192000"/>
                <a:gd name="f1459" fmla="*/ f1098 1 757168"/>
                <a:gd name="f1460" fmla="*/ f1099 1 12192000"/>
                <a:gd name="f1461" fmla="*/ f1100 1 757168"/>
                <a:gd name="f1462" fmla="*/ f1101 1 12192000"/>
                <a:gd name="f1463" fmla="*/ f1102 1 757168"/>
                <a:gd name="f1464" fmla="*/ f1103 1 12192000"/>
                <a:gd name="f1465" fmla="*/ f1104 1 757168"/>
                <a:gd name="f1466" fmla="*/ f1105 1 12192000"/>
                <a:gd name="f1467" fmla="*/ f1106 1 757168"/>
                <a:gd name="f1468" fmla="*/ f1107 1 12192000"/>
                <a:gd name="f1469" fmla="*/ f1108 1 757168"/>
                <a:gd name="f1470" fmla="*/ f1109 1 12192000"/>
                <a:gd name="f1471" fmla="*/ f1110 1 757168"/>
                <a:gd name="f1472" fmla="*/ f1111 1 12192000"/>
                <a:gd name="f1473" fmla="*/ f1112 1 757168"/>
                <a:gd name="f1474" fmla="*/ f1113 1 12192000"/>
                <a:gd name="f1475" fmla="*/ f1114 1 757168"/>
                <a:gd name="f1476" fmla="*/ f1115 1 12192000"/>
                <a:gd name="f1477" fmla="*/ f1116 1 757168"/>
                <a:gd name="f1478" fmla="*/ f1117 1 12192000"/>
                <a:gd name="f1479" fmla="*/ f1118 1 757168"/>
                <a:gd name="f1480" fmla="*/ f1119 1 12192000"/>
                <a:gd name="f1481" fmla="*/ f1120 1 757168"/>
                <a:gd name="f1482" fmla="*/ f1121 1 12192000"/>
                <a:gd name="f1483" fmla="*/ f1122 1 757168"/>
                <a:gd name="f1484" fmla="*/ f1123 1 12192000"/>
                <a:gd name="f1485" fmla="*/ f1124 1 757168"/>
                <a:gd name="f1486" fmla="*/ f1125 1 12192000"/>
                <a:gd name="f1487" fmla="*/ f1126 1 757168"/>
                <a:gd name="f1488" fmla="*/ f1127 1 12192000"/>
                <a:gd name="f1489" fmla="*/ f1128 1 757168"/>
                <a:gd name="f1490" fmla="*/ f1129 1 12192000"/>
                <a:gd name="f1491" fmla="*/ f1130 1 757168"/>
                <a:gd name="f1492" fmla="*/ f1131 1 12192000"/>
                <a:gd name="f1493" fmla="*/ f1132 1 757168"/>
                <a:gd name="f1494" fmla="*/ f1133 1 12192000"/>
                <a:gd name="f1495" fmla="*/ f1134 1 757168"/>
                <a:gd name="f1496" fmla="*/ f1135 1 12192000"/>
                <a:gd name="f1497" fmla="*/ f1136 1 757168"/>
                <a:gd name="f1498" fmla="*/ f1137 1 12192000"/>
                <a:gd name="f1499" fmla="*/ f1138 1 757168"/>
                <a:gd name="f1500" fmla="*/ f1139 1 12192000"/>
                <a:gd name="f1501" fmla="*/ f1140 1 757168"/>
                <a:gd name="f1502" fmla="*/ f1141 1 12192000"/>
                <a:gd name="f1503" fmla="*/ f1142 1 757168"/>
                <a:gd name="f1504" fmla="*/ f1143 1 12192000"/>
                <a:gd name="f1505" fmla="*/ f1144 1 757168"/>
                <a:gd name="f1506" fmla="*/ f1145 1 12192000"/>
                <a:gd name="f1507" fmla="*/ f1146 1 757168"/>
                <a:gd name="f1508" fmla="*/ f1147 1 12192000"/>
                <a:gd name="f1509" fmla="*/ f1148 1 757168"/>
                <a:gd name="f1510" fmla="*/ f1149 1 12192000"/>
                <a:gd name="f1511" fmla="*/ f1150 1 757168"/>
                <a:gd name="f1512" fmla="*/ f1151 1 12192000"/>
                <a:gd name="f1513" fmla="*/ f1152 1 757168"/>
                <a:gd name="f1514" fmla="*/ f1153 1 12192000"/>
                <a:gd name="f1515" fmla="*/ f1154 1 757168"/>
                <a:gd name="f1516" fmla="*/ f1155 1 12192000"/>
                <a:gd name="f1517" fmla="*/ f1156 1 757168"/>
                <a:gd name="f1518" fmla="*/ f1157 1 12192000"/>
                <a:gd name="f1519" fmla="*/ f1158 1 757168"/>
                <a:gd name="f1520" fmla="*/ f1159 1 12192000"/>
                <a:gd name="f1521" fmla="*/ f1160 1 757168"/>
                <a:gd name="f1522" fmla="*/ f1161 1 12192000"/>
                <a:gd name="f1523" fmla="*/ f1162 1 757168"/>
                <a:gd name="f1524" fmla="*/ f1163 1 12192000"/>
                <a:gd name="f1525" fmla="*/ f1164 1 757168"/>
                <a:gd name="f1526" fmla="*/ f1165 1 12192000"/>
                <a:gd name="f1527" fmla="*/ f1166 1 757168"/>
                <a:gd name="f1528" fmla="*/ f1167 1 12192000"/>
                <a:gd name="f1529" fmla="*/ f1168 1 757168"/>
                <a:gd name="f1530" fmla="*/ f1169 1 12192000"/>
                <a:gd name="f1531" fmla="*/ f1170 1 757168"/>
                <a:gd name="f1532" fmla="*/ f1171 1 12192000"/>
                <a:gd name="f1533" fmla="*/ f1172 1 757168"/>
                <a:gd name="f1534" fmla="*/ f1173 1 12192000"/>
                <a:gd name="f1535" fmla="*/ f1174 1 757168"/>
                <a:gd name="f1536" fmla="*/ f1175 1 12192000"/>
                <a:gd name="f1537" fmla="*/ f1176 1 757168"/>
                <a:gd name="f1538" fmla="*/ f1177 1 12192000"/>
                <a:gd name="f1539" fmla="*/ f1178 1 757168"/>
                <a:gd name="f1540" fmla="*/ f1179 1 12192000"/>
                <a:gd name="f1541" fmla="*/ f1180 1 757168"/>
                <a:gd name="f1542" fmla="*/ f1181 1 12192000"/>
                <a:gd name="f1543" fmla="*/ f1182 1 757168"/>
                <a:gd name="f1544" fmla="*/ f1183 1 12192000"/>
                <a:gd name="f1545" fmla="*/ f1184 1 757168"/>
                <a:gd name="f1546" fmla="*/ f1185 1 12192000"/>
                <a:gd name="f1547" fmla="*/ f1186 1 757168"/>
                <a:gd name="f1548" fmla="*/ f1187 1 12192000"/>
                <a:gd name="f1549" fmla="*/ f1188 1 757168"/>
                <a:gd name="f1550" fmla="*/ f1189 1 12192000"/>
                <a:gd name="f1551" fmla="*/ f1190 1 757168"/>
                <a:gd name="f1552" fmla="*/ f1191 1 12192000"/>
                <a:gd name="f1553" fmla="*/ f1192 1 757168"/>
                <a:gd name="f1554" fmla="*/ f1193 1 12192000"/>
                <a:gd name="f1555" fmla="*/ f1194 1 757168"/>
                <a:gd name="f1556" fmla="*/ f1195 1 12192000"/>
                <a:gd name="f1557" fmla="*/ f1196 1 757168"/>
                <a:gd name="f1558" fmla="*/ f1197 1 12192000"/>
                <a:gd name="f1559" fmla="*/ f1198 1 757168"/>
                <a:gd name="f1560" fmla="*/ f1199 1 12192000"/>
                <a:gd name="f1561" fmla="*/ f1200 1 757168"/>
                <a:gd name="f1562" fmla="*/ f1201 1 12192000"/>
                <a:gd name="f1563" fmla="*/ f1202 1 757168"/>
                <a:gd name="f1564" fmla="*/ f1203 1 12192000"/>
                <a:gd name="f1565" fmla="*/ f1204 1 757168"/>
                <a:gd name="f1566" fmla="*/ f1205 1 12192000"/>
                <a:gd name="f1567" fmla="*/ f1206 1 757168"/>
                <a:gd name="f1568" fmla="*/ f1207 1 12192000"/>
                <a:gd name="f1569" fmla="*/ f1208 1 757168"/>
                <a:gd name="f1570" fmla="*/ f1209 1 12192000"/>
                <a:gd name="f1571" fmla="*/ f1210 1 757168"/>
                <a:gd name="f1572" fmla="*/ f1211 1 12192000"/>
                <a:gd name="f1573" fmla="*/ f1212 1 757168"/>
                <a:gd name="f1574" fmla="*/ f1213 1 12192000"/>
                <a:gd name="f1575" fmla="*/ f1214 1 757168"/>
                <a:gd name="f1576" fmla="*/ f1215 1 12192000"/>
                <a:gd name="f1577" fmla="*/ f1216 1 757168"/>
                <a:gd name="f1578" fmla="*/ f1217 1 12192000"/>
                <a:gd name="f1579" fmla="*/ f1218 1 757168"/>
                <a:gd name="f1580" fmla="*/ f1219 1 12192000"/>
                <a:gd name="f1581" fmla="*/ f1220 1 757168"/>
                <a:gd name="f1582" fmla="*/ f1221 1 12192000"/>
                <a:gd name="f1583" fmla="*/ f1222 1 757168"/>
                <a:gd name="f1584" fmla="*/ f1223 1 12192000"/>
                <a:gd name="f1585" fmla="*/ f1224 1 757168"/>
                <a:gd name="f1586" fmla="*/ f1225 1 12192000"/>
                <a:gd name="f1587" fmla="*/ f1226 1 757168"/>
                <a:gd name="f1588" fmla="*/ f1227 1 12192000"/>
                <a:gd name="f1589" fmla="*/ f1228 1 757168"/>
                <a:gd name="f1590" fmla="*/ f1229 1 12192000"/>
                <a:gd name="f1591" fmla="*/ f1230 1 757168"/>
                <a:gd name="f1592" fmla="*/ f1231 1 12192000"/>
                <a:gd name="f1593" fmla="*/ f1232 1 757168"/>
                <a:gd name="f1594" fmla="*/ f1233 1 12192000"/>
                <a:gd name="f1595" fmla="*/ f1234 1 757168"/>
                <a:gd name="f1596" fmla="*/ f1235 1 12192000"/>
                <a:gd name="f1597" fmla="*/ f1236 1 757168"/>
                <a:gd name="f1598" fmla="*/ f1237 1 12192000"/>
                <a:gd name="f1599" fmla="*/ f1238 1 757168"/>
                <a:gd name="f1600" fmla="*/ f1239 1 12192000"/>
                <a:gd name="f1601" fmla="*/ f1240 1 757168"/>
                <a:gd name="f1602" fmla="*/ f1241 1 12192000"/>
                <a:gd name="f1603" fmla="*/ f1242 1 757168"/>
                <a:gd name="f1604" fmla="*/ f1243 1 12192000"/>
                <a:gd name="f1605" fmla="*/ f1244 1 757168"/>
                <a:gd name="f1606" fmla="*/ f1245 1 12192000"/>
                <a:gd name="f1607" fmla="*/ f1246 1 757168"/>
                <a:gd name="f1608" fmla="*/ f1247 1 12192000"/>
                <a:gd name="f1609" fmla="*/ f1248 1 757168"/>
                <a:gd name="f1610" fmla="*/ f1249 1 12192000"/>
                <a:gd name="f1611" fmla="*/ f1250 1 757168"/>
                <a:gd name="f1612" fmla="*/ f1251 1 12192000"/>
                <a:gd name="f1613" fmla="*/ f1252 1 757168"/>
                <a:gd name="f1614" fmla="*/ f1253 1 12192000"/>
                <a:gd name="f1615" fmla="*/ f1254 1 757168"/>
                <a:gd name="f1616" fmla="*/ f1255 1 12192000"/>
                <a:gd name="f1617" fmla="*/ f1256 1 757168"/>
                <a:gd name="f1618" fmla="*/ f1257 1 12192000"/>
                <a:gd name="f1619" fmla="*/ f1258 1 757168"/>
                <a:gd name="f1620" fmla="*/ f1259 1 12192000"/>
                <a:gd name="f1621" fmla="*/ f1260 1 757168"/>
                <a:gd name="f1622" fmla="*/ f1261 1 12192000"/>
                <a:gd name="f1623" fmla="*/ f1262 1 757168"/>
                <a:gd name="f1624" fmla="*/ f1263 1 757168"/>
                <a:gd name="f1625" fmla="*/ f1264 1 12192000"/>
                <a:gd name="f1626" fmla="*/ f1265 1 757168"/>
                <a:gd name="f1627" fmla="*/ f1266 1 12192000"/>
                <a:gd name="f1628" fmla="*/ f1267 1 757168"/>
                <a:gd name="f1629" fmla="*/ f1268 1 12192000"/>
                <a:gd name="f1630" fmla="*/ f1269 1 757168"/>
                <a:gd name="f1631" fmla="*/ f1270 1 12192000"/>
                <a:gd name="f1632" fmla="*/ f1271 1 757168"/>
                <a:gd name="f1633" fmla="*/ f1272 1 12192000"/>
                <a:gd name="f1634" fmla="*/ f1273 1 757168"/>
                <a:gd name="f1635" fmla="*/ f1274 1 12192000"/>
                <a:gd name="f1636" fmla="*/ f1275 1 757168"/>
                <a:gd name="f1637" fmla="*/ f1276 1 12192000"/>
                <a:gd name="f1638" fmla="*/ f1277 1 757168"/>
                <a:gd name="f1639" fmla="*/ f1278 1 12192000"/>
                <a:gd name="f1640" fmla="*/ f1279 1 757168"/>
                <a:gd name="f1641" fmla="*/ f1280 1 12192000"/>
                <a:gd name="f1642" fmla="*/ f1281 1 757168"/>
                <a:gd name="f1643" fmla="*/ f1282 1 12192000"/>
                <a:gd name="f1644" fmla="*/ f1283 1 757168"/>
                <a:gd name="f1645" fmla="*/ f1284 1 12192000"/>
                <a:gd name="f1646" fmla="*/ f1285 1 757168"/>
                <a:gd name="f1647" fmla="*/ f1286 1 12192000"/>
                <a:gd name="f1648" fmla="*/ f1287 1 757168"/>
                <a:gd name="f1649" fmla="*/ f1288 1 12192000"/>
                <a:gd name="f1650" fmla="*/ f1289 1 757168"/>
                <a:gd name="f1651" fmla="*/ f1290 1 12192000"/>
                <a:gd name="f1652" fmla="*/ f1291 1 757168"/>
                <a:gd name="f1653" fmla="*/ f1292 1 12192000"/>
                <a:gd name="f1654" fmla="*/ f1293 1 757168"/>
                <a:gd name="f1655" fmla="*/ f1294 1 12192000"/>
                <a:gd name="f1656" fmla="*/ f1295 1 757168"/>
                <a:gd name="f1657" fmla="*/ f1296 1 12192000"/>
                <a:gd name="f1658" fmla="*/ f1297 1 757168"/>
                <a:gd name="f1659" fmla="*/ f1298 1 12192000"/>
                <a:gd name="f1660" fmla="*/ f1299 1 757168"/>
                <a:gd name="f1661" fmla="*/ f1300 1 12192000"/>
                <a:gd name="f1662" fmla="*/ f1301 1 757168"/>
                <a:gd name="f1663" fmla="*/ f1302 1 12192000"/>
                <a:gd name="f1664" fmla="*/ f1303 1 757168"/>
                <a:gd name="f1665" fmla="*/ f1304 1 12192000"/>
                <a:gd name="f1666" fmla="*/ f1305 1 757168"/>
                <a:gd name="f1667" fmla="*/ f1306 1 12192000"/>
                <a:gd name="f1668" fmla="*/ f1307 1 757168"/>
                <a:gd name="f1669" fmla="*/ f1308 1 12192000"/>
                <a:gd name="f1670" fmla="*/ f1309 1 757168"/>
                <a:gd name="f1671" fmla="*/ f1310 1 12192000"/>
                <a:gd name="f1672" fmla="*/ f1311 1 757168"/>
                <a:gd name="f1673" fmla="*/ f1312 1 12192000"/>
                <a:gd name="f1674" fmla="*/ f1313 1 757168"/>
                <a:gd name="f1675" fmla="*/ f1314 1 12192000"/>
                <a:gd name="f1676" fmla="*/ f1315 1 757168"/>
                <a:gd name="f1677" fmla="*/ f1316 1 12192000"/>
                <a:gd name="f1678" fmla="*/ f1317 1 757168"/>
                <a:gd name="f1679" fmla="*/ f1318 1 12192000"/>
                <a:gd name="f1680" fmla="*/ f1319 1 757168"/>
                <a:gd name="f1681" fmla="*/ f1320 1 12192000"/>
                <a:gd name="f1682" fmla="*/ f1321 1 757168"/>
                <a:gd name="f1683" fmla="*/ f1322 1 12192000"/>
                <a:gd name="f1684" fmla="*/ f1323 1 757168"/>
                <a:gd name="f1685" fmla="*/ f1324 1 12192000"/>
                <a:gd name="f1686" fmla="*/ f1325 1 757168"/>
                <a:gd name="f1687" fmla="*/ f1326 1 12192000"/>
                <a:gd name="f1688" fmla="*/ f1327 1 757168"/>
                <a:gd name="f1689" fmla="*/ f1328 1 12192000"/>
                <a:gd name="f1690" fmla="*/ f1329 1 757168"/>
                <a:gd name="f1691" fmla="*/ f1330 1 12192000"/>
                <a:gd name="f1692" fmla="*/ f1331 1 757168"/>
                <a:gd name="f1693" fmla="*/ f1332 1 12192000"/>
                <a:gd name="f1694" fmla="*/ f1333 1 757168"/>
                <a:gd name="f1695" fmla="*/ f1334 1 12192000"/>
                <a:gd name="f1696" fmla="*/ f1335 1 757168"/>
                <a:gd name="f1697" fmla="*/ f1336 1 12192000"/>
                <a:gd name="f1698" fmla="*/ f1337 1 757168"/>
                <a:gd name="f1699" fmla="*/ f1338 1 12192000"/>
                <a:gd name="f1700" fmla="*/ f1339 1 757168"/>
                <a:gd name="f1701" fmla="*/ f1340 1 12192000"/>
                <a:gd name="f1702" fmla="*/ f1341 1 757168"/>
                <a:gd name="f1703" fmla="*/ f1342 1 12192000"/>
                <a:gd name="f1704" fmla="*/ f1343 1 757168"/>
                <a:gd name="f1705" fmla="*/ f1344 1 12192000"/>
                <a:gd name="f1706" fmla="*/ f1345 1 757168"/>
                <a:gd name="f1707" fmla="*/ f1346 1 12192000"/>
                <a:gd name="f1708" fmla="*/ f1347 1 757168"/>
                <a:gd name="f1709" fmla="*/ f1348 1 12192000"/>
                <a:gd name="f1710" fmla="*/ f1349 1 757168"/>
                <a:gd name="f1711" fmla="*/ f1350 1 12192000"/>
                <a:gd name="f1712" fmla="*/ f1351 1 757168"/>
                <a:gd name="f1713" fmla="*/ f1352 1 12192000"/>
                <a:gd name="f1714" fmla="*/ f1353 1 757168"/>
                <a:gd name="f1715" fmla="*/ f1354 1 12192000"/>
                <a:gd name="f1716" fmla="*/ f1355 1 757168"/>
                <a:gd name="f1717" fmla="*/ f1356 1 12192000"/>
                <a:gd name="f1718" fmla="*/ f1357 1 757168"/>
                <a:gd name="f1719" fmla="*/ f1358 1 12192000"/>
                <a:gd name="f1720" fmla="*/ f1359 1 757168"/>
                <a:gd name="f1721" fmla="*/ f1360 1 12192000"/>
                <a:gd name="f1722" fmla="*/ f1361 1 757168"/>
                <a:gd name="f1723" fmla="*/ f1362 1 12192000"/>
                <a:gd name="f1724" fmla="*/ f1363 1 757168"/>
                <a:gd name="f1725" fmla="*/ f1364 1 12192000"/>
                <a:gd name="f1726" fmla="*/ f1365 1 757168"/>
                <a:gd name="f1727" fmla="*/ f1366 1 12192000"/>
                <a:gd name="f1728" fmla="*/ f1367 1 757168"/>
                <a:gd name="f1729" fmla="*/ f1368 1 12192000"/>
                <a:gd name="f1730" fmla="*/ f1369 1 757168"/>
                <a:gd name="f1731" fmla="*/ f1370 1 12192000"/>
                <a:gd name="f1732" fmla="*/ f1371 1 757168"/>
                <a:gd name="f1733" fmla="*/ f1372 1 12192000"/>
                <a:gd name="f1734" fmla="*/ f1373 1 757168"/>
                <a:gd name="f1735" fmla="*/ f1374 1 12192000"/>
                <a:gd name="f1736" fmla="*/ f1375 1 757168"/>
                <a:gd name="f1737" fmla="*/ f1376 1 12192000"/>
                <a:gd name="f1738" fmla="*/ f1377 1 757168"/>
                <a:gd name="f1739" fmla="*/ f1378 1 12192000"/>
                <a:gd name="f1740" fmla="*/ f1379 1 757168"/>
                <a:gd name="f1741" fmla="*/ f1380 1 12192000"/>
                <a:gd name="f1742" fmla="*/ f1381 1 757168"/>
                <a:gd name="f1743" fmla="*/ f1382 1 12192000"/>
                <a:gd name="f1744" fmla="*/ f1383 1 757168"/>
                <a:gd name="f1745" fmla="*/ f1384 1 12192000"/>
                <a:gd name="f1746" fmla="*/ f1385 1 757168"/>
                <a:gd name="f1747" fmla="*/ f1386 1 12192000"/>
                <a:gd name="f1748" fmla="*/ f1387 1 757168"/>
                <a:gd name="f1749" fmla="*/ f1388 1 12192000"/>
                <a:gd name="f1750" fmla="*/ f1389 1 757168"/>
                <a:gd name="f1751" fmla="*/ f1390 1 12192000"/>
                <a:gd name="f1752" fmla="*/ f1391 1 757168"/>
                <a:gd name="f1753" fmla="*/ f1392 1 12192000"/>
                <a:gd name="f1754" fmla="*/ f1393 1 757168"/>
                <a:gd name="f1755" fmla="*/ f1394 1 12192000"/>
                <a:gd name="f1756" fmla="*/ f1395 1 757168"/>
                <a:gd name="f1757" fmla="*/ f1396 1 12192000"/>
                <a:gd name="f1758" fmla="*/ f1397 1 757168"/>
                <a:gd name="f1759" fmla="*/ f1398 1 12192000"/>
                <a:gd name="f1760" fmla="*/ f1399 1 757168"/>
                <a:gd name="f1761" fmla="*/ f1400 1 12192000"/>
                <a:gd name="f1762" fmla="*/ f1401 1 757168"/>
                <a:gd name="f1763" fmla="*/ f1402 1 12192000"/>
                <a:gd name="f1764" fmla="*/ f1403 1 757168"/>
                <a:gd name="f1765" fmla="*/ f1404 1 12192000"/>
                <a:gd name="f1766" fmla="*/ f1405 1 757168"/>
                <a:gd name="f1767" fmla="*/ f1406 1 12192000"/>
                <a:gd name="f1768" fmla="*/ f1407 1 757168"/>
                <a:gd name="f1769" fmla="*/ f1408 1 12192000"/>
                <a:gd name="f1770" fmla="*/ f1409 1 757168"/>
                <a:gd name="f1771" fmla="*/ f1410 1 12192000"/>
                <a:gd name="f1772" fmla="*/ f1411 1 757168"/>
                <a:gd name="f1773" fmla="*/ f1412 1 12192000"/>
                <a:gd name="f1774" fmla="*/ f1413 1 757168"/>
                <a:gd name="f1775" fmla="*/ f1414 1 12192000"/>
                <a:gd name="f1776" fmla="*/ f1415 1 757168"/>
                <a:gd name="f1777" fmla="*/ f1416 1 12192000"/>
                <a:gd name="f1778" fmla="*/ f1417 1 757168"/>
                <a:gd name="f1779" fmla="*/ f1418 1 12192000"/>
                <a:gd name="f1780" fmla="*/ f1419 1 757168"/>
                <a:gd name="f1781" fmla="*/ f1420 1 12192000"/>
                <a:gd name="f1782" fmla="*/ f1421 1 757168"/>
                <a:gd name="f1783" fmla="*/ f1422 1 12192000"/>
                <a:gd name="f1784" fmla="*/ f1423 1 757168"/>
                <a:gd name="f1785" fmla="*/ f1424 1 12192000"/>
                <a:gd name="f1786" fmla="*/ f1425 1 757168"/>
                <a:gd name="f1787" fmla="*/ f1426 1 12192000"/>
                <a:gd name="f1788" fmla="*/ f1427 1 757168"/>
                <a:gd name="f1789" fmla="*/ f1428 1 12192000"/>
                <a:gd name="f1790" fmla="*/ f1429 1 757168"/>
                <a:gd name="f1791" fmla="*/ f1430 1 12192000"/>
                <a:gd name="f1792" fmla="*/ f1431 1 757168"/>
                <a:gd name="f1793" fmla="*/ f1432 1 12192000"/>
                <a:gd name="f1794" fmla="*/ f1433 1 757168"/>
                <a:gd name="f1795" fmla="*/ f1434 1 12192000"/>
                <a:gd name="f1796" fmla="*/ f1435 1 757168"/>
                <a:gd name="f1797" fmla="*/ f1436 1 757168"/>
                <a:gd name="f1798" fmla="*/ f1068 1 f1075"/>
                <a:gd name="f1799" fmla="*/ f1069 1 f1075"/>
                <a:gd name="f1800" fmla="*/ f1068 1 f1076"/>
                <a:gd name="f1801" fmla="*/ f1070 1 f1076"/>
                <a:gd name="f1802" fmla="*/ f1438 1 f1075"/>
                <a:gd name="f1803" fmla="*/ f1439 1 f1076"/>
                <a:gd name="f1804" fmla="*/ f1440 1 f1075"/>
                <a:gd name="f1805" fmla="*/ f1441 1 f1076"/>
                <a:gd name="f1806" fmla="*/ f1442 1 f1075"/>
                <a:gd name="f1807" fmla="*/ f1443 1 f1076"/>
                <a:gd name="f1808" fmla="*/ f1444 1 f1075"/>
                <a:gd name="f1809" fmla="*/ f1445 1 f1076"/>
                <a:gd name="f1810" fmla="*/ f1446 1 f1075"/>
                <a:gd name="f1811" fmla="*/ f1447 1 f1076"/>
                <a:gd name="f1812" fmla="*/ f1448 1 f1075"/>
                <a:gd name="f1813" fmla="*/ f1449 1 f1076"/>
                <a:gd name="f1814" fmla="*/ f1450 1 f1075"/>
                <a:gd name="f1815" fmla="*/ f1451 1 f1076"/>
                <a:gd name="f1816" fmla="*/ f1452 1 f1075"/>
                <a:gd name="f1817" fmla="*/ f1453 1 f1076"/>
                <a:gd name="f1818" fmla="*/ f1454 1 f1075"/>
                <a:gd name="f1819" fmla="*/ f1455 1 f1076"/>
                <a:gd name="f1820" fmla="*/ f1456 1 f1075"/>
                <a:gd name="f1821" fmla="*/ f1457 1 f1076"/>
                <a:gd name="f1822" fmla="*/ f1458 1 f1075"/>
                <a:gd name="f1823" fmla="*/ f1459 1 f1076"/>
                <a:gd name="f1824" fmla="*/ f1460 1 f1075"/>
                <a:gd name="f1825" fmla="*/ f1461 1 f1076"/>
                <a:gd name="f1826" fmla="*/ f1462 1 f1075"/>
                <a:gd name="f1827" fmla="*/ f1463 1 f1076"/>
                <a:gd name="f1828" fmla="*/ f1464 1 f1075"/>
                <a:gd name="f1829" fmla="*/ f1465 1 f1076"/>
                <a:gd name="f1830" fmla="*/ f1466 1 f1075"/>
                <a:gd name="f1831" fmla="*/ f1467 1 f1076"/>
                <a:gd name="f1832" fmla="*/ f1468 1 f1075"/>
                <a:gd name="f1833" fmla="*/ f1469 1 f1076"/>
                <a:gd name="f1834" fmla="*/ f1470 1 f1075"/>
                <a:gd name="f1835" fmla="*/ f1471 1 f1076"/>
                <a:gd name="f1836" fmla="*/ f1472 1 f1075"/>
                <a:gd name="f1837" fmla="*/ f1473 1 f1076"/>
                <a:gd name="f1838" fmla="*/ f1474 1 f1075"/>
                <a:gd name="f1839" fmla="*/ f1475 1 f1076"/>
                <a:gd name="f1840" fmla="*/ f1476 1 f1075"/>
                <a:gd name="f1841" fmla="*/ f1477 1 f1076"/>
                <a:gd name="f1842" fmla="*/ f1478 1 f1075"/>
                <a:gd name="f1843" fmla="*/ f1479 1 f1076"/>
                <a:gd name="f1844" fmla="*/ f1480 1 f1075"/>
                <a:gd name="f1845" fmla="*/ f1481 1 f1076"/>
                <a:gd name="f1846" fmla="*/ f1482 1 f1075"/>
                <a:gd name="f1847" fmla="*/ f1483 1 f1076"/>
                <a:gd name="f1848" fmla="*/ f1484 1 f1075"/>
                <a:gd name="f1849" fmla="*/ f1485 1 f1076"/>
                <a:gd name="f1850" fmla="*/ f1486 1 f1075"/>
                <a:gd name="f1851" fmla="*/ f1487 1 f1076"/>
                <a:gd name="f1852" fmla="*/ f1488 1 f1075"/>
                <a:gd name="f1853" fmla="*/ f1489 1 f1076"/>
                <a:gd name="f1854" fmla="*/ f1490 1 f1075"/>
                <a:gd name="f1855" fmla="*/ f1491 1 f1076"/>
                <a:gd name="f1856" fmla="*/ f1492 1 f1075"/>
                <a:gd name="f1857" fmla="*/ f1493 1 f1076"/>
                <a:gd name="f1858" fmla="*/ f1494 1 f1075"/>
                <a:gd name="f1859" fmla="*/ f1495 1 f1076"/>
                <a:gd name="f1860" fmla="*/ f1496 1 f1075"/>
                <a:gd name="f1861" fmla="*/ f1497 1 f1076"/>
                <a:gd name="f1862" fmla="*/ f1498 1 f1075"/>
                <a:gd name="f1863" fmla="*/ f1499 1 f1076"/>
                <a:gd name="f1864" fmla="*/ f1500 1 f1075"/>
                <a:gd name="f1865" fmla="*/ f1501 1 f1076"/>
                <a:gd name="f1866" fmla="*/ f1502 1 f1075"/>
                <a:gd name="f1867" fmla="*/ f1503 1 f1076"/>
                <a:gd name="f1868" fmla="*/ f1504 1 f1075"/>
                <a:gd name="f1869" fmla="*/ f1505 1 f1076"/>
                <a:gd name="f1870" fmla="*/ f1506 1 f1075"/>
                <a:gd name="f1871" fmla="*/ f1507 1 f1076"/>
                <a:gd name="f1872" fmla="*/ f1508 1 f1075"/>
                <a:gd name="f1873" fmla="*/ f1509 1 f1076"/>
                <a:gd name="f1874" fmla="*/ f1510 1 f1075"/>
                <a:gd name="f1875" fmla="*/ f1511 1 f1076"/>
                <a:gd name="f1876" fmla="*/ f1512 1 f1075"/>
                <a:gd name="f1877" fmla="*/ f1513 1 f1076"/>
                <a:gd name="f1878" fmla="*/ f1514 1 f1075"/>
                <a:gd name="f1879" fmla="*/ f1515 1 f1076"/>
                <a:gd name="f1880" fmla="*/ f1516 1 f1075"/>
                <a:gd name="f1881" fmla="*/ f1517 1 f1076"/>
                <a:gd name="f1882" fmla="*/ f1518 1 f1075"/>
                <a:gd name="f1883" fmla="*/ f1519 1 f1076"/>
                <a:gd name="f1884" fmla="*/ f1520 1 f1075"/>
                <a:gd name="f1885" fmla="*/ f1521 1 f1076"/>
                <a:gd name="f1886" fmla="*/ f1522 1 f1075"/>
                <a:gd name="f1887" fmla="*/ f1523 1 f1076"/>
                <a:gd name="f1888" fmla="*/ f1524 1 f1075"/>
                <a:gd name="f1889" fmla="*/ f1525 1 f1076"/>
                <a:gd name="f1890" fmla="*/ f1526 1 f1075"/>
                <a:gd name="f1891" fmla="*/ f1527 1 f1076"/>
                <a:gd name="f1892" fmla="*/ f1528 1 f1075"/>
                <a:gd name="f1893" fmla="*/ f1529 1 f1076"/>
                <a:gd name="f1894" fmla="*/ f1530 1 f1075"/>
                <a:gd name="f1895" fmla="*/ f1531 1 f1076"/>
                <a:gd name="f1896" fmla="*/ f1532 1 f1075"/>
                <a:gd name="f1897" fmla="*/ f1533 1 f1076"/>
                <a:gd name="f1898" fmla="*/ f1534 1 f1075"/>
                <a:gd name="f1899" fmla="*/ f1535 1 f1076"/>
                <a:gd name="f1900" fmla="*/ f1536 1 f1075"/>
                <a:gd name="f1901" fmla="*/ f1537 1 f1076"/>
                <a:gd name="f1902" fmla="*/ f1538 1 f1075"/>
                <a:gd name="f1903" fmla="*/ f1539 1 f1076"/>
                <a:gd name="f1904" fmla="*/ f1540 1 f1075"/>
                <a:gd name="f1905" fmla="*/ f1541 1 f1076"/>
                <a:gd name="f1906" fmla="*/ f1542 1 f1075"/>
                <a:gd name="f1907" fmla="*/ f1543 1 f1076"/>
                <a:gd name="f1908" fmla="*/ f1544 1 f1075"/>
                <a:gd name="f1909" fmla="*/ f1545 1 f1076"/>
                <a:gd name="f1910" fmla="*/ f1546 1 f1075"/>
                <a:gd name="f1911" fmla="*/ f1547 1 f1076"/>
                <a:gd name="f1912" fmla="*/ f1548 1 f1075"/>
                <a:gd name="f1913" fmla="*/ f1549 1 f1076"/>
                <a:gd name="f1914" fmla="*/ f1550 1 f1075"/>
                <a:gd name="f1915" fmla="*/ f1551 1 f1076"/>
                <a:gd name="f1916" fmla="*/ f1552 1 f1075"/>
                <a:gd name="f1917" fmla="*/ f1553 1 f1076"/>
                <a:gd name="f1918" fmla="*/ f1554 1 f1075"/>
                <a:gd name="f1919" fmla="*/ f1555 1 f1076"/>
                <a:gd name="f1920" fmla="*/ f1556 1 f1075"/>
                <a:gd name="f1921" fmla="*/ f1557 1 f1076"/>
                <a:gd name="f1922" fmla="*/ f1558 1 f1075"/>
                <a:gd name="f1923" fmla="*/ f1559 1 f1076"/>
                <a:gd name="f1924" fmla="*/ f1560 1 f1075"/>
                <a:gd name="f1925" fmla="*/ f1561 1 f1076"/>
                <a:gd name="f1926" fmla="*/ f1562 1 f1075"/>
                <a:gd name="f1927" fmla="*/ f1563 1 f1076"/>
                <a:gd name="f1928" fmla="*/ f1564 1 f1075"/>
                <a:gd name="f1929" fmla="*/ f1565 1 f1076"/>
                <a:gd name="f1930" fmla="*/ f1566 1 f1075"/>
                <a:gd name="f1931" fmla="*/ f1567 1 f1076"/>
                <a:gd name="f1932" fmla="*/ f1568 1 f1075"/>
                <a:gd name="f1933" fmla="*/ f1569 1 f1076"/>
                <a:gd name="f1934" fmla="*/ f1570 1 f1075"/>
                <a:gd name="f1935" fmla="*/ f1571 1 f1076"/>
                <a:gd name="f1936" fmla="*/ f1572 1 f1075"/>
                <a:gd name="f1937" fmla="*/ f1573 1 f1076"/>
                <a:gd name="f1938" fmla="*/ f1574 1 f1075"/>
                <a:gd name="f1939" fmla="*/ f1575 1 f1076"/>
                <a:gd name="f1940" fmla="*/ f1576 1 f1075"/>
                <a:gd name="f1941" fmla="*/ f1577 1 f1076"/>
                <a:gd name="f1942" fmla="*/ f1578 1 f1075"/>
                <a:gd name="f1943" fmla="*/ f1579 1 f1076"/>
                <a:gd name="f1944" fmla="*/ f1580 1 f1075"/>
                <a:gd name="f1945" fmla="*/ f1581 1 f1076"/>
                <a:gd name="f1946" fmla="*/ f1582 1 f1075"/>
                <a:gd name="f1947" fmla="*/ f1583 1 f1076"/>
                <a:gd name="f1948" fmla="*/ f1584 1 f1075"/>
                <a:gd name="f1949" fmla="*/ f1585 1 f1076"/>
                <a:gd name="f1950" fmla="*/ f1586 1 f1075"/>
                <a:gd name="f1951" fmla="*/ f1587 1 f1076"/>
                <a:gd name="f1952" fmla="*/ f1588 1 f1075"/>
                <a:gd name="f1953" fmla="*/ f1589 1 f1076"/>
                <a:gd name="f1954" fmla="*/ f1590 1 f1075"/>
                <a:gd name="f1955" fmla="*/ f1591 1 f1076"/>
                <a:gd name="f1956" fmla="*/ f1592 1 f1075"/>
                <a:gd name="f1957" fmla="*/ f1593 1 f1076"/>
                <a:gd name="f1958" fmla="*/ f1594 1 f1075"/>
                <a:gd name="f1959" fmla="*/ f1595 1 f1076"/>
                <a:gd name="f1960" fmla="*/ f1596 1 f1075"/>
                <a:gd name="f1961" fmla="*/ f1597 1 f1076"/>
                <a:gd name="f1962" fmla="*/ f1598 1 f1075"/>
                <a:gd name="f1963" fmla="*/ f1599 1 f1076"/>
                <a:gd name="f1964" fmla="*/ f1600 1 f1075"/>
                <a:gd name="f1965" fmla="*/ f1601 1 f1076"/>
                <a:gd name="f1966" fmla="*/ f1602 1 f1075"/>
                <a:gd name="f1967" fmla="*/ f1603 1 f1076"/>
                <a:gd name="f1968" fmla="*/ f1604 1 f1075"/>
                <a:gd name="f1969" fmla="*/ f1605 1 f1076"/>
                <a:gd name="f1970" fmla="*/ f1606 1 f1075"/>
                <a:gd name="f1971" fmla="*/ f1607 1 f1076"/>
                <a:gd name="f1972" fmla="*/ f1608 1 f1075"/>
                <a:gd name="f1973" fmla="*/ f1609 1 f1076"/>
                <a:gd name="f1974" fmla="*/ f1610 1 f1075"/>
                <a:gd name="f1975" fmla="*/ f1611 1 f1076"/>
                <a:gd name="f1976" fmla="*/ f1612 1 f1075"/>
                <a:gd name="f1977" fmla="*/ f1613 1 f1076"/>
                <a:gd name="f1978" fmla="*/ f1614 1 f1075"/>
                <a:gd name="f1979" fmla="*/ f1615 1 f1076"/>
                <a:gd name="f1980" fmla="*/ f1616 1 f1075"/>
                <a:gd name="f1981" fmla="*/ f1617 1 f1076"/>
                <a:gd name="f1982" fmla="*/ f1618 1 f1075"/>
                <a:gd name="f1983" fmla="*/ f1619 1 f1076"/>
                <a:gd name="f1984" fmla="*/ f1620 1 f1075"/>
                <a:gd name="f1985" fmla="*/ f1621 1 f1076"/>
                <a:gd name="f1986" fmla="*/ f1622 1 f1075"/>
                <a:gd name="f1987" fmla="*/ f1623 1 f1076"/>
                <a:gd name="f1988" fmla="*/ f1624 1 f1076"/>
                <a:gd name="f1989" fmla="*/ f1625 1 f1075"/>
                <a:gd name="f1990" fmla="*/ f1626 1 f1076"/>
                <a:gd name="f1991" fmla="*/ f1627 1 f1075"/>
                <a:gd name="f1992" fmla="*/ f1628 1 f1076"/>
                <a:gd name="f1993" fmla="*/ f1629 1 f1075"/>
                <a:gd name="f1994" fmla="*/ f1630 1 f1076"/>
                <a:gd name="f1995" fmla="*/ f1631 1 f1075"/>
                <a:gd name="f1996" fmla="*/ f1632 1 f1076"/>
                <a:gd name="f1997" fmla="*/ f1633 1 f1075"/>
                <a:gd name="f1998" fmla="*/ f1634 1 f1076"/>
                <a:gd name="f1999" fmla="*/ f1635 1 f1075"/>
                <a:gd name="f2000" fmla="*/ f1636 1 f1076"/>
                <a:gd name="f2001" fmla="*/ f1637 1 f1075"/>
                <a:gd name="f2002" fmla="*/ f1638 1 f1076"/>
                <a:gd name="f2003" fmla="*/ f1639 1 f1075"/>
                <a:gd name="f2004" fmla="*/ f1640 1 f1076"/>
                <a:gd name="f2005" fmla="*/ f1641 1 f1075"/>
                <a:gd name="f2006" fmla="*/ f1642 1 f1076"/>
                <a:gd name="f2007" fmla="*/ f1643 1 f1075"/>
                <a:gd name="f2008" fmla="*/ f1644 1 f1076"/>
                <a:gd name="f2009" fmla="*/ f1645 1 f1075"/>
                <a:gd name="f2010" fmla="*/ f1646 1 f1076"/>
                <a:gd name="f2011" fmla="*/ f1647 1 f1075"/>
                <a:gd name="f2012" fmla="*/ f1648 1 f1076"/>
                <a:gd name="f2013" fmla="*/ f1649 1 f1075"/>
                <a:gd name="f2014" fmla="*/ f1650 1 f1076"/>
                <a:gd name="f2015" fmla="*/ f1651 1 f1075"/>
                <a:gd name="f2016" fmla="*/ f1652 1 f1076"/>
                <a:gd name="f2017" fmla="*/ f1653 1 f1075"/>
                <a:gd name="f2018" fmla="*/ f1654 1 f1076"/>
                <a:gd name="f2019" fmla="*/ f1655 1 f1075"/>
                <a:gd name="f2020" fmla="*/ f1656 1 f1076"/>
                <a:gd name="f2021" fmla="*/ f1657 1 f1075"/>
                <a:gd name="f2022" fmla="*/ f1658 1 f1076"/>
                <a:gd name="f2023" fmla="*/ f1659 1 f1075"/>
                <a:gd name="f2024" fmla="*/ f1660 1 f1076"/>
                <a:gd name="f2025" fmla="*/ f1661 1 f1075"/>
                <a:gd name="f2026" fmla="*/ f1662 1 f1076"/>
                <a:gd name="f2027" fmla="*/ f1663 1 f1075"/>
                <a:gd name="f2028" fmla="*/ f1664 1 f1076"/>
                <a:gd name="f2029" fmla="*/ f1665 1 f1075"/>
                <a:gd name="f2030" fmla="*/ f1666 1 f1076"/>
                <a:gd name="f2031" fmla="*/ f1667 1 f1075"/>
                <a:gd name="f2032" fmla="*/ f1668 1 f1076"/>
                <a:gd name="f2033" fmla="*/ f1669 1 f1075"/>
                <a:gd name="f2034" fmla="*/ f1670 1 f1076"/>
                <a:gd name="f2035" fmla="*/ f1671 1 f1075"/>
                <a:gd name="f2036" fmla="*/ f1672 1 f1076"/>
                <a:gd name="f2037" fmla="*/ f1673 1 f1075"/>
                <a:gd name="f2038" fmla="*/ f1674 1 f1076"/>
                <a:gd name="f2039" fmla="*/ f1675 1 f1075"/>
                <a:gd name="f2040" fmla="*/ f1676 1 f1076"/>
                <a:gd name="f2041" fmla="*/ f1677 1 f1075"/>
                <a:gd name="f2042" fmla="*/ f1678 1 f1076"/>
                <a:gd name="f2043" fmla="*/ f1679 1 f1075"/>
                <a:gd name="f2044" fmla="*/ f1680 1 f1076"/>
                <a:gd name="f2045" fmla="*/ f1681 1 f1075"/>
                <a:gd name="f2046" fmla="*/ f1682 1 f1076"/>
                <a:gd name="f2047" fmla="*/ f1683 1 f1075"/>
                <a:gd name="f2048" fmla="*/ f1684 1 f1076"/>
                <a:gd name="f2049" fmla="*/ f1685 1 f1075"/>
                <a:gd name="f2050" fmla="*/ f1686 1 f1076"/>
                <a:gd name="f2051" fmla="*/ f1687 1 f1075"/>
                <a:gd name="f2052" fmla="*/ f1688 1 f1076"/>
                <a:gd name="f2053" fmla="*/ f1689 1 f1075"/>
                <a:gd name="f2054" fmla="*/ f1690 1 f1076"/>
                <a:gd name="f2055" fmla="*/ f1691 1 f1075"/>
                <a:gd name="f2056" fmla="*/ f1692 1 f1076"/>
                <a:gd name="f2057" fmla="*/ f1693 1 f1075"/>
                <a:gd name="f2058" fmla="*/ f1694 1 f1076"/>
                <a:gd name="f2059" fmla="*/ f1695 1 f1075"/>
                <a:gd name="f2060" fmla="*/ f1696 1 f1076"/>
                <a:gd name="f2061" fmla="*/ f1697 1 f1075"/>
                <a:gd name="f2062" fmla="*/ f1698 1 f1076"/>
                <a:gd name="f2063" fmla="*/ f1699 1 f1075"/>
                <a:gd name="f2064" fmla="*/ f1700 1 f1076"/>
                <a:gd name="f2065" fmla="*/ f1701 1 f1075"/>
                <a:gd name="f2066" fmla="*/ f1702 1 f1076"/>
                <a:gd name="f2067" fmla="*/ f1703 1 f1075"/>
                <a:gd name="f2068" fmla="*/ f1704 1 f1076"/>
                <a:gd name="f2069" fmla="*/ f1705 1 f1075"/>
                <a:gd name="f2070" fmla="*/ f1706 1 f1076"/>
                <a:gd name="f2071" fmla="*/ f1707 1 f1075"/>
                <a:gd name="f2072" fmla="*/ f1708 1 f1076"/>
                <a:gd name="f2073" fmla="*/ f1709 1 f1075"/>
                <a:gd name="f2074" fmla="*/ f1710 1 f1076"/>
                <a:gd name="f2075" fmla="*/ f1711 1 f1075"/>
                <a:gd name="f2076" fmla="*/ f1712 1 f1076"/>
                <a:gd name="f2077" fmla="*/ f1713 1 f1075"/>
                <a:gd name="f2078" fmla="*/ f1714 1 f1076"/>
                <a:gd name="f2079" fmla="*/ f1715 1 f1075"/>
                <a:gd name="f2080" fmla="*/ f1716 1 f1076"/>
                <a:gd name="f2081" fmla="*/ f1717 1 f1075"/>
                <a:gd name="f2082" fmla="*/ f1718 1 f1076"/>
                <a:gd name="f2083" fmla="*/ f1719 1 f1075"/>
                <a:gd name="f2084" fmla="*/ f1720 1 f1076"/>
                <a:gd name="f2085" fmla="*/ f1721 1 f1075"/>
                <a:gd name="f2086" fmla="*/ f1722 1 f1076"/>
                <a:gd name="f2087" fmla="*/ f1723 1 f1075"/>
                <a:gd name="f2088" fmla="*/ f1724 1 f1076"/>
                <a:gd name="f2089" fmla="*/ f1725 1 f1075"/>
                <a:gd name="f2090" fmla="*/ f1726 1 f1076"/>
                <a:gd name="f2091" fmla="*/ f1727 1 f1075"/>
                <a:gd name="f2092" fmla="*/ f1728 1 f1076"/>
                <a:gd name="f2093" fmla="*/ f1729 1 f1075"/>
                <a:gd name="f2094" fmla="*/ f1730 1 f1076"/>
                <a:gd name="f2095" fmla="*/ f1731 1 f1075"/>
                <a:gd name="f2096" fmla="*/ f1732 1 f1076"/>
                <a:gd name="f2097" fmla="*/ f1733 1 f1075"/>
                <a:gd name="f2098" fmla="*/ f1734 1 f1076"/>
                <a:gd name="f2099" fmla="*/ f1735 1 f1075"/>
                <a:gd name="f2100" fmla="*/ f1736 1 f1076"/>
                <a:gd name="f2101" fmla="*/ f1737 1 f1075"/>
                <a:gd name="f2102" fmla="*/ f1738 1 f1076"/>
                <a:gd name="f2103" fmla="*/ f1739 1 f1075"/>
                <a:gd name="f2104" fmla="*/ f1740 1 f1076"/>
                <a:gd name="f2105" fmla="*/ f1741 1 f1075"/>
                <a:gd name="f2106" fmla="*/ f1742 1 f1076"/>
                <a:gd name="f2107" fmla="*/ f1743 1 f1075"/>
                <a:gd name="f2108" fmla="*/ f1744 1 f1076"/>
                <a:gd name="f2109" fmla="*/ f1745 1 f1075"/>
                <a:gd name="f2110" fmla="*/ f1746 1 f1076"/>
                <a:gd name="f2111" fmla="*/ f1747 1 f1075"/>
                <a:gd name="f2112" fmla="*/ f1748 1 f1076"/>
                <a:gd name="f2113" fmla="*/ f1749 1 f1075"/>
                <a:gd name="f2114" fmla="*/ f1750 1 f1076"/>
                <a:gd name="f2115" fmla="*/ f1751 1 f1075"/>
                <a:gd name="f2116" fmla="*/ f1752 1 f1076"/>
                <a:gd name="f2117" fmla="*/ f1753 1 f1075"/>
                <a:gd name="f2118" fmla="*/ f1754 1 f1076"/>
                <a:gd name="f2119" fmla="*/ f1755 1 f1075"/>
                <a:gd name="f2120" fmla="*/ f1756 1 f1076"/>
                <a:gd name="f2121" fmla="*/ f1757 1 f1075"/>
                <a:gd name="f2122" fmla="*/ f1758 1 f1076"/>
                <a:gd name="f2123" fmla="*/ f1759 1 f1075"/>
                <a:gd name="f2124" fmla="*/ f1760 1 f1076"/>
                <a:gd name="f2125" fmla="*/ f1761 1 f1075"/>
                <a:gd name="f2126" fmla="*/ f1762 1 f1076"/>
                <a:gd name="f2127" fmla="*/ f1763 1 f1075"/>
                <a:gd name="f2128" fmla="*/ f1764 1 f1076"/>
                <a:gd name="f2129" fmla="*/ f1765 1 f1075"/>
                <a:gd name="f2130" fmla="*/ f1766 1 f1076"/>
                <a:gd name="f2131" fmla="*/ f1767 1 f1075"/>
                <a:gd name="f2132" fmla="*/ f1768 1 f1076"/>
                <a:gd name="f2133" fmla="*/ f1769 1 f1075"/>
                <a:gd name="f2134" fmla="*/ f1770 1 f1076"/>
                <a:gd name="f2135" fmla="*/ f1771 1 f1075"/>
                <a:gd name="f2136" fmla="*/ f1772 1 f1076"/>
                <a:gd name="f2137" fmla="*/ f1773 1 f1075"/>
                <a:gd name="f2138" fmla="*/ f1774 1 f1076"/>
                <a:gd name="f2139" fmla="*/ f1775 1 f1075"/>
                <a:gd name="f2140" fmla="*/ f1776 1 f1076"/>
                <a:gd name="f2141" fmla="*/ f1777 1 f1075"/>
                <a:gd name="f2142" fmla="*/ f1778 1 f1076"/>
                <a:gd name="f2143" fmla="*/ f1779 1 f1075"/>
                <a:gd name="f2144" fmla="*/ f1780 1 f1076"/>
                <a:gd name="f2145" fmla="*/ f1781 1 f1075"/>
                <a:gd name="f2146" fmla="*/ f1782 1 f1076"/>
                <a:gd name="f2147" fmla="*/ f1783 1 f1075"/>
                <a:gd name="f2148" fmla="*/ f1784 1 f1076"/>
                <a:gd name="f2149" fmla="*/ f1785 1 f1075"/>
                <a:gd name="f2150" fmla="*/ f1786 1 f1076"/>
                <a:gd name="f2151" fmla="*/ f1787 1 f1075"/>
                <a:gd name="f2152" fmla="*/ f1788 1 f1076"/>
                <a:gd name="f2153" fmla="*/ f1789 1 f1075"/>
                <a:gd name="f2154" fmla="*/ f1790 1 f1076"/>
                <a:gd name="f2155" fmla="*/ f1791 1 f1075"/>
                <a:gd name="f2156" fmla="*/ f1792 1 f1076"/>
                <a:gd name="f2157" fmla="*/ f1793 1 f1075"/>
                <a:gd name="f2158" fmla="*/ f1794 1 f1076"/>
                <a:gd name="f2159" fmla="*/ f1795 1 f1075"/>
                <a:gd name="f2160" fmla="*/ f1796 1 f1076"/>
                <a:gd name="f2161" fmla="*/ f1797 1 f1076"/>
                <a:gd name="f2162" fmla="*/ f1798 f1066 1"/>
                <a:gd name="f2163" fmla="*/ f1799 f1066 1"/>
                <a:gd name="f2164" fmla="*/ f1801 f1067 1"/>
                <a:gd name="f2165" fmla="*/ f1800 f1067 1"/>
                <a:gd name="f2166" fmla="*/ f1802 f1066 1"/>
                <a:gd name="f2167" fmla="*/ f1803 f1067 1"/>
                <a:gd name="f2168" fmla="*/ f1804 f1066 1"/>
                <a:gd name="f2169" fmla="*/ f1805 f1067 1"/>
                <a:gd name="f2170" fmla="*/ f1806 f1066 1"/>
                <a:gd name="f2171" fmla="*/ f1807 f1067 1"/>
                <a:gd name="f2172" fmla="*/ f1808 f1066 1"/>
                <a:gd name="f2173" fmla="*/ f1809 f1067 1"/>
                <a:gd name="f2174" fmla="*/ f1810 f1066 1"/>
                <a:gd name="f2175" fmla="*/ f1811 f1067 1"/>
                <a:gd name="f2176" fmla="*/ f1812 f1066 1"/>
                <a:gd name="f2177" fmla="*/ f1813 f1067 1"/>
                <a:gd name="f2178" fmla="*/ f1814 f1066 1"/>
                <a:gd name="f2179" fmla="*/ f1815 f1067 1"/>
                <a:gd name="f2180" fmla="*/ f1816 f1066 1"/>
                <a:gd name="f2181" fmla="*/ f1817 f1067 1"/>
                <a:gd name="f2182" fmla="*/ f1818 f1066 1"/>
                <a:gd name="f2183" fmla="*/ f1819 f1067 1"/>
                <a:gd name="f2184" fmla="*/ f1820 f1066 1"/>
                <a:gd name="f2185" fmla="*/ f1821 f1067 1"/>
                <a:gd name="f2186" fmla="*/ f1822 f1066 1"/>
                <a:gd name="f2187" fmla="*/ f1823 f1067 1"/>
                <a:gd name="f2188" fmla="*/ f1824 f1066 1"/>
                <a:gd name="f2189" fmla="*/ f1825 f1067 1"/>
                <a:gd name="f2190" fmla="*/ f1826 f1066 1"/>
                <a:gd name="f2191" fmla="*/ f1827 f1067 1"/>
                <a:gd name="f2192" fmla="*/ f1828 f1066 1"/>
                <a:gd name="f2193" fmla="*/ f1829 f1067 1"/>
                <a:gd name="f2194" fmla="*/ f1830 f1066 1"/>
                <a:gd name="f2195" fmla="*/ f1831 f1067 1"/>
                <a:gd name="f2196" fmla="*/ f1832 f1066 1"/>
                <a:gd name="f2197" fmla="*/ f1833 f1067 1"/>
                <a:gd name="f2198" fmla="*/ f1834 f1066 1"/>
                <a:gd name="f2199" fmla="*/ f1835 f1067 1"/>
                <a:gd name="f2200" fmla="*/ f1836 f1066 1"/>
                <a:gd name="f2201" fmla="*/ f1837 f1067 1"/>
                <a:gd name="f2202" fmla="*/ f1838 f1066 1"/>
                <a:gd name="f2203" fmla="*/ f1839 f1067 1"/>
                <a:gd name="f2204" fmla="*/ f1840 f1066 1"/>
                <a:gd name="f2205" fmla="*/ f1841 f1067 1"/>
                <a:gd name="f2206" fmla="*/ f1842 f1066 1"/>
                <a:gd name="f2207" fmla="*/ f1843 f1067 1"/>
                <a:gd name="f2208" fmla="*/ f1844 f1066 1"/>
                <a:gd name="f2209" fmla="*/ f1845 f1067 1"/>
                <a:gd name="f2210" fmla="*/ f1846 f1066 1"/>
                <a:gd name="f2211" fmla="*/ f1847 f1067 1"/>
                <a:gd name="f2212" fmla="*/ f1848 f1066 1"/>
                <a:gd name="f2213" fmla="*/ f1849 f1067 1"/>
                <a:gd name="f2214" fmla="*/ f1850 f1066 1"/>
                <a:gd name="f2215" fmla="*/ f1851 f1067 1"/>
                <a:gd name="f2216" fmla="*/ f1852 f1066 1"/>
                <a:gd name="f2217" fmla="*/ f1853 f1067 1"/>
                <a:gd name="f2218" fmla="*/ f1854 f1066 1"/>
                <a:gd name="f2219" fmla="*/ f1855 f1067 1"/>
                <a:gd name="f2220" fmla="*/ f1856 f1066 1"/>
                <a:gd name="f2221" fmla="*/ f1857 f1067 1"/>
                <a:gd name="f2222" fmla="*/ f1858 f1066 1"/>
                <a:gd name="f2223" fmla="*/ f1859 f1067 1"/>
                <a:gd name="f2224" fmla="*/ f1860 f1066 1"/>
                <a:gd name="f2225" fmla="*/ f1861 f1067 1"/>
                <a:gd name="f2226" fmla="*/ f1862 f1066 1"/>
                <a:gd name="f2227" fmla="*/ f1863 f1067 1"/>
                <a:gd name="f2228" fmla="*/ f1864 f1066 1"/>
                <a:gd name="f2229" fmla="*/ f1865 f1067 1"/>
                <a:gd name="f2230" fmla="*/ f1866 f1066 1"/>
                <a:gd name="f2231" fmla="*/ f1867 f1067 1"/>
                <a:gd name="f2232" fmla="*/ f1868 f1066 1"/>
                <a:gd name="f2233" fmla="*/ f1869 f1067 1"/>
                <a:gd name="f2234" fmla="*/ f1870 f1066 1"/>
                <a:gd name="f2235" fmla="*/ f1871 f1067 1"/>
                <a:gd name="f2236" fmla="*/ f1872 f1066 1"/>
                <a:gd name="f2237" fmla="*/ f1873 f1067 1"/>
                <a:gd name="f2238" fmla="*/ f1874 f1066 1"/>
                <a:gd name="f2239" fmla="*/ f1875 f1067 1"/>
                <a:gd name="f2240" fmla="*/ f1876 f1066 1"/>
                <a:gd name="f2241" fmla="*/ f1877 f1067 1"/>
                <a:gd name="f2242" fmla="*/ f1878 f1066 1"/>
                <a:gd name="f2243" fmla="*/ f1879 f1067 1"/>
                <a:gd name="f2244" fmla="*/ f1880 f1066 1"/>
                <a:gd name="f2245" fmla="*/ f1881 f1067 1"/>
                <a:gd name="f2246" fmla="*/ f1882 f1066 1"/>
                <a:gd name="f2247" fmla="*/ f1883 f1067 1"/>
                <a:gd name="f2248" fmla="*/ f1884 f1066 1"/>
                <a:gd name="f2249" fmla="*/ f1885 f1067 1"/>
                <a:gd name="f2250" fmla="*/ f1886 f1066 1"/>
                <a:gd name="f2251" fmla="*/ f1887 f1067 1"/>
                <a:gd name="f2252" fmla="*/ f1888 f1066 1"/>
                <a:gd name="f2253" fmla="*/ f1889 f1067 1"/>
                <a:gd name="f2254" fmla="*/ f1890 f1066 1"/>
                <a:gd name="f2255" fmla="*/ f1891 f1067 1"/>
                <a:gd name="f2256" fmla="*/ f1892 f1066 1"/>
                <a:gd name="f2257" fmla="*/ f1893 f1067 1"/>
                <a:gd name="f2258" fmla="*/ f1894 f1066 1"/>
                <a:gd name="f2259" fmla="*/ f1895 f1067 1"/>
                <a:gd name="f2260" fmla="*/ f1896 f1066 1"/>
                <a:gd name="f2261" fmla="*/ f1897 f1067 1"/>
                <a:gd name="f2262" fmla="*/ f1898 f1066 1"/>
                <a:gd name="f2263" fmla="*/ f1899 f1067 1"/>
                <a:gd name="f2264" fmla="*/ f1900 f1066 1"/>
                <a:gd name="f2265" fmla="*/ f1901 f1067 1"/>
                <a:gd name="f2266" fmla="*/ f1902 f1066 1"/>
                <a:gd name="f2267" fmla="*/ f1903 f1067 1"/>
                <a:gd name="f2268" fmla="*/ f1904 f1066 1"/>
                <a:gd name="f2269" fmla="*/ f1905 f1067 1"/>
                <a:gd name="f2270" fmla="*/ f1906 f1066 1"/>
                <a:gd name="f2271" fmla="*/ f1907 f1067 1"/>
                <a:gd name="f2272" fmla="*/ f1908 f1066 1"/>
                <a:gd name="f2273" fmla="*/ f1909 f1067 1"/>
                <a:gd name="f2274" fmla="*/ f1910 f1066 1"/>
                <a:gd name="f2275" fmla="*/ f1911 f1067 1"/>
                <a:gd name="f2276" fmla="*/ f1912 f1066 1"/>
                <a:gd name="f2277" fmla="*/ f1913 f1067 1"/>
                <a:gd name="f2278" fmla="*/ f1914 f1066 1"/>
                <a:gd name="f2279" fmla="*/ f1915 f1067 1"/>
                <a:gd name="f2280" fmla="*/ f1916 f1066 1"/>
                <a:gd name="f2281" fmla="*/ f1917 f1067 1"/>
                <a:gd name="f2282" fmla="*/ f1918 f1066 1"/>
                <a:gd name="f2283" fmla="*/ f1919 f1067 1"/>
                <a:gd name="f2284" fmla="*/ f1920 f1066 1"/>
                <a:gd name="f2285" fmla="*/ f1921 f1067 1"/>
                <a:gd name="f2286" fmla="*/ f1922 f1066 1"/>
                <a:gd name="f2287" fmla="*/ f1923 f1067 1"/>
                <a:gd name="f2288" fmla="*/ f1924 f1066 1"/>
                <a:gd name="f2289" fmla="*/ f1925 f1067 1"/>
                <a:gd name="f2290" fmla="*/ f1926 f1066 1"/>
                <a:gd name="f2291" fmla="*/ f1927 f1067 1"/>
                <a:gd name="f2292" fmla="*/ f1928 f1066 1"/>
                <a:gd name="f2293" fmla="*/ f1929 f1067 1"/>
                <a:gd name="f2294" fmla="*/ f1930 f1066 1"/>
                <a:gd name="f2295" fmla="*/ f1931 f1067 1"/>
                <a:gd name="f2296" fmla="*/ f1932 f1066 1"/>
                <a:gd name="f2297" fmla="*/ f1933 f1067 1"/>
                <a:gd name="f2298" fmla="*/ f1934 f1066 1"/>
                <a:gd name="f2299" fmla="*/ f1935 f1067 1"/>
                <a:gd name="f2300" fmla="*/ f1936 f1066 1"/>
                <a:gd name="f2301" fmla="*/ f1937 f1067 1"/>
                <a:gd name="f2302" fmla="*/ f1938 f1066 1"/>
                <a:gd name="f2303" fmla="*/ f1939 f1067 1"/>
                <a:gd name="f2304" fmla="*/ f1940 f1066 1"/>
                <a:gd name="f2305" fmla="*/ f1941 f1067 1"/>
                <a:gd name="f2306" fmla="*/ f1942 f1066 1"/>
                <a:gd name="f2307" fmla="*/ f1943 f1067 1"/>
                <a:gd name="f2308" fmla="*/ f1944 f1066 1"/>
                <a:gd name="f2309" fmla="*/ f1945 f1067 1"/>
                <a:gd name="f2310" fmla="*/ f1946 f1066 1"/>
                <a:gd name="f2311" fmla="*/ f1947 f1067 1"/>
                <a:gd name="f2312" fmla="*/ f1948 f1066 1"/>
                <a:gd name="f2313" fmla="*/ f1949 f1067 1"/>
                <a:gd name="f2314" fmla="*/ f1950 f1066 1"/>
                <a:gd name="f2315" fmla="*/ f1951 f1067 1"/>
                <a:gd name="f2316" fmla="*/ f1952 f1066 1"/>
                <a:gd name="f2317" fmla="*/ f1953 f1067 1"/>
                <a:gd name="f2318" fmla="*/ f1954 f1066 1"/>
                <a:gd name="f2319" fmla="*/ f1955 f1067 1"/>
                <a:gd name="f2320" fmla="*/ f1956 f1066 1"/>
                <a:gd name="f2321" fmla="*/ f1957 f1067 1"/>
                <a:gd name="f2322" fmla="*/ f1958 f1066 1"/>
                <a:gd name="f2323" fmla="*/ f1959 f1067 1"/>
                <a:gd name="f2324" fmla="*/ f1960 f1066 1"/>
                <a:gd name="f2325" fmla="*/ f1961 f1067 1"/>
                <a:gd name="f2326" fmla="*/ f1962 f1066 1"/>
                <a:gd name="f2327" fmla="*/ f1963 f1067 1"/>
                <a:gd name="f2328" fmla="*/ f1964 f1066 1"/>
                <a:gd name="f2329" fmla="*/ f1965 f1067 1"/>
                <a:gd name="f2330" fmla="*/ f1966 f1066 1"/>
                <a:gd name="f2331" fmla="*/ f1967 f1067 1"/>
                <a:gd name="f2332" fmla="*/ f1968 f1066 1"/>
                <a:gd name="f2333" fmla="*/ f1969 f1067 1"/>
                <a:gd name="f2334" fmla="*/ f1970 f1066 1"/>
                <a:gd name="f2335" fmla="*/ f1971 f1067 1"/>
                <a:gd name="f2336" fmla="*/ f1972 f1066 1"/>
                <a:gd name="f2337" fmla="*/ f1973 f1067 1"/>
                <a:gd name="f2338" fmla="*/ f1974 f1066 1"/>
                <a:gd name="f2339" fmla="*/ f1975 f1067 1"/>
                <a:gd name="f2340" fmla="*/ f1976 f1066 1"/>
                <a:gd name="f2341" fmla="*/ f1977 f1067 1"/>
                <a:gd name="f2342" fmla="*/ f1978 f1066 1"/>
                <a:gd name="f2343" fmla="*/ f1979 f1067 1"/>
                <a:gd name="f2344" fmla="*/ f1980 f1066 1"/>
                <a:gd name="f2345" fmla="*/ f1981 f1067 1"/>
                <a:gd name="f2346" fmla="*/ f1982 f1066 1"/>
                <a:gd name="f2347" fmla="*/ f1983 f1067 1"/>
                <a:gd name="f2348" fmla="*/ f1984 f1066 1"/>
                <a:gd name="f2349" fmla="*/ f1985 f1067 1"/>
                <a:gd name="f2350" fmla="*/ f1986 f1066 1"/>
                <a:gd name="f2351" fmla="*/ f1987 f1067 1"/>
                <a:gd name="f2352" fmla="*/ f1988 f1067 1"/>
                <a:gd name="f2353" fmla="*/ f1989 f1066 1"/>
                <a:gd name="f2354" fmla="*/ f1990 f1067 1"/>
                <a:gd name="f2355" fmla="*/ f1991 f1066 1"/>
                <a:gd name="f2356" fmla="*/ f1992 f1067 1"/>
                <a:gd name="f2357" fmla="*/ f1993 f1066 1"/>
                <a:gd name="f2358" fmla="*/ f1994 f1067 1"/>
                <a:gd name="f2359" fmla="*/ f1995 f1066 1"/>
                <a:gd name="f2360" fmla="*/ f1996 f1067 1"/>
                <a:gd name="f2361" fmla="*/ f1997 f1066 1"/>
                <a:gd name="f2362" fmla="*/ f1998 f1067 1"/>
                <a:gd name="f2363" fmla="*/ f1999 f1066 1"/>
                <a:gd name="f2364" fmla="*/ f2000 f1067 1"/>
                <a:gd name="f2365" fmla="*/ f2001 f1066 1"/>
                <a:gd name="f2366" fmla="*/ f2002 f1067 1"/>
                <a:gd name="f2367" fmla="*/ f2003 f1066 1"/>
                <a:gd name="f2368" fmla="*/ f2004 f1067 1"/>
                <a:gd name="f2369" fmla="*/ f2005 f1066 1"/>
                <a:gd name="f2370" fmla="*/ f2006 f1067 1"/>
                <a:gd name="f2371" fmla="*/ f2007 f1066 1"/>
                <a:gd name="f2372" fmla="*/ f2008 f1067 1"/>
                <a:gd name="f2373" fmla="*/ f2009 f1066 1"/>
                <a:gd name="f2374" fmla="*/ f2010 f1067 1"/>
                <a:gd name="f2375" fmla="*/ f2011 f1066 1"/>
                <a:gd name="f2376" fmla="*/ f2012 f1067 1"/>
                <a:gd name="f2377" fmla="*/ f2013 f1066 1"/>
                <a:gd name="f2378" fmla="*/ f2014 f1067 1"/>
                <a:gd name="f2379" fmla="*/ f2015 f1066 1"/>
                <a:gd name="f2380" fmla="*/ f2016 f1067 1"/>
                <a:gd name="f2381" fmla="*/ f2017 f1066 1"/>
                <a:gd name="f2382" fmla="*/ f2018 f1067 1"/>
                <a:gd name="f2383" fmla="*/ f2019 f1066 1"/>
                <a:gd name="f2384" fmla="*/ f2020 f1067 1"/>
                <a:gd name="f2385" fmla="*/ f2021 f1066 1"/>
                <a:gd name="f2386" fmla="*/ f2022 f1067 1"/>
                <a:gd name="f2387" fmla="*/ f2023 f1066 1"/>
                <a:gd name="f2388" fmla="*/ f2024 f1067 1"/>
                <a:gd name="f2389" fmla="*/ f2025 f1066 1"/>
                <a:gd name="f2390" fmla="*/ f2026 f1067 1"/>
                <a:gd name="f2391" fmla="*/ f2027 f1066 1"/>
                <a:gd name="f2392" fmla="*/ f2028 f1067 1"/>
                <a:gd name="f2393" fmla="*/ f2029 f1066 1"/>
                <a:gd name="f2394" fmla="*/ f2030 f1067 1"/>
                <a:gd name="f2395" fmla="*/ f2031 f1066 1"/>
                <a:gd name="f2396" fmla="*/ f2032 f1067 1"/>
                <a:gd name="f2397" fmla="*/ f2033 f1066 1"/>
                <a:gd name="f2398" fmla="*/ f2034 f1067 1"/>
                <a:gd name="f2399" fmla="*/ f2035 f1066 1"/>
                <a:gd name="f2400" fmla="*/ f2036 f1067 1"/>
                <a:gd name="f2401" fmla="*/ f2037 f1066 1"/>
                <a:gd name="f2402" fmla="*/ f2038 f1067 1"/>
                <a:gd name="f2403" fmla="*/ f2039 f1066 1"/>
                <a:gd name="f2404" fmla="*/ f2040 f1067 1"/>
                <a:gd name="f2405" fmla="*/ f2041 f1066 1"/>
                <a:gd name="f2406" fmla="*/ f2042 f1067 1"/>
                <a:gd name="f2407" fmla="*/ f2043 f1066 1"/>
                <a:gd name="f2408" fmla="*/ f2044 f1067 1"/>
                <a:gd name="f2409" fmla="*/ f2045 f1066 1"/>
                <a:gd name="f2410" fmla="*/ f2046 f1067 1"/>
                <a:gd name="f2411" fmla="*/ f2047 f1066 1"/>
                <a:gd name="f2412" fmla="*/ f2048 f1067 1"/>
                <a:gd name="f2413" fmla="*/ f2049 f1066 1"/>
                <a:gd name="f2414" fmla="*/ f2050 f1067 1"/>
                <a:gd name="f2415" fmla="*/ f2051 f1066 1"/>
                <a:gd name="f2416" fmla="*/ f2052 f1067 1"/>
                <a:gd name="f2417" fmla="*/ f2053 f1066 1"/>
                <a:gd name="f2418" fmla="*/ f2054 f1067 1"/>
                <a:gd name="f2419" fmla="*/ f2055 f1066 1"/>
                <a:gd name="f2420" fmla="*/ f2056 f1067 1"/>
                <a:gd name="f2421" fmla="*/ f2057 f1066 1"/>
                <a:gd name="f2422" fmla="*/ f2058 f1067 1"/>
                <a:gd name="f2423" fmla="*/ f2059 f1066 1"/>
                <a:gd name="f2424" fmla="*/ f2060 f1067 1"/>
                <a:gd name="f2425" fmla="*/ f2061 f1066 1"/>
                <a:gd name="f2426" fmla="*/ f2062 f1067 1"/>
                <a:gd name="f2427" fmla="*/ f2063 f1066 1"/>
                <a:gd name="f2428" fmla="*/ f2064 f1067 1"/>
                <a:gd name="f2429" fmla="*/ f2065 f1066 1"/>
                <a:gd name="f2430" fmla="*/ f2066 f1067 1"/>
                <a:gd name="f2431" fmla="*/ f2067 f1066 1"/>
                <a:gd name="f2432" fmla="*/ f2068 f1067 1"/>
                <a:gd name="f2433" fmla="*/ f2069 f1066 1"/>
                <a:gd name="f2434" fmla="*/ f2070 f1067 1"/>
                <a:gd name="f2435" fmla="*/ f2071 f1066 1"/>
                <a:gd name="f2436" fmla="*/ f2072 f1067 1"/>
                <a:gd name="f2437" fmla="*/ f2073 f1066 1"/>
                <a:gd name="f2438" fmla="*/ f2074 f1067 1"/>
                <a:gd name="f2439" fmla="*/ f2075 f1066 1"/>
                <a:gd name="f2440" fmla="*/ f2076 f1067 1"/>
                <a:gd name="f2441" fmla="*/ f2077 f1066 1"/>
                <a:gd name="f2442" fmla="*/ f2078 f1067 1"/>
                <a:gd name="f2443" fmla="*/ f2079 f1066 1"/>
                <a:gd name="f2444" fmla="*/ f2080 f1067 1"/>
                <a:gd name="f2445" fmla="*/ f2081 f1066 1"/>
                <a:gd name="f2446" fmla="*/ f2082 f1067 1"/>
                <a:gd name="f2447" fmla="*/ f2083 f1066 1"/>
                <a:gd name="f2448" fmla="*/ f2084 f1067 1"/>
                <a:gd name="f2449" fmla="*/ f2085 f1066 1"/>
                <a:gd name="f2450" fmla="*/ f2086 f1067 1"/>
                <a:gd name="f2451" fmla="*/ f2087 f1066 1"/>
                <a:gd name="f2452" fmla="*/ f2088 f1067 1"/>
                <a:gd name="f2453" fmla="*/ f2089 f1066 1"/>
                <a:gd name="f2454" fmla="*/ f2090 f1067 1"/>
                <a:gd name="f2455" fmla="*/ f2091 f1066 1"/>
                <a:gd name="f2456" fmla="*/ f2092 f1067 1"/>
                <a:gd name="f2457" fmla="*/ f2093 f1066 1"/>
                <a:gd name="f2458" fmla="*/ f2094 f1067 1"/>
                <a:gd name="f2459" fmla="*/ f2095 f1066 1"/>
                <a:gd name="f2460" fmla="*/ f2096 f1067 1"/>
                <a:gd name="f2461" fmla="*/ f2097 f1066 1"/>
                <a:gd name="f2462" fmla="*/ f2098 f1067 1"/>
                <a:gd name="f2463" fmla="*/ f2099 f1066 1"/>
                <a:gd name="f2464" fmla="*/ f2100 f1067 1"/>
                <a:gd name="f2465" fmla="*/ f2101 f1066 1"/>
                <a:gd name="f2466" fmla="*/ f2102 f1067 1"/>
                <a:gd name="f2467" fmla="*/ f2103 f1066 1"/>
                <a:gd name="f2468" fmla="*/ f2104 f1067 1"/>
                <a:gd name="f2469" fmla="*/ f2105 f1066 1"/>
                <a:gd name="f2470" fmla="*/ f2106 f1067 1"/>
                <a:gd name="f2471" fmla="*/ f2107 f1066 1"/>
                <a:gd name="f2472" fmla="*/ f2108 f1067 1"/>
                <a:gd name="f2473" fmla="*/ f2109 f1066 1"/>
                <a:gd name="f2474" fmla="*/ f2110 f1067 1"/>
                <a:gd name="f2475" fmla="*/ f2111 f1066 1"/>
                <a:gd name="f2476" fmla="*/ f2112 f1067 1"/>
                <a:gd name="f2477" fmla="*/ f2113 f1066 1"/>
                <a:gd name="f2478" fmla="*/ f2114 f1067 1"/>
                <a:gd name="f2479" fmla="*/ f2115 f1066 1"/>
                <a:gd name="f2480" fmla="*/ f2116 f1067 1"/>
                <a:gd name="f2481" fmla="*/ f2117 f1066 1"/>
                <a:gd name="f2482" fmla="*/ f2118 f1067 1"/>
                <a:gd name="f2483" fmla="*/ f2119 f1066 1"/>
                <a:gd name="f2484" fmla="*/ f2120 f1067 1"/>
                <a:gd name="f2485" fmla="*/ f2121 f1066 1"/>
                <a:gd name="f2486" fmla="*/ f2122 f1067 1"/>
                <a:gd name="f2487" fmla="*/ f2123 f1066 1"/>
                <a:gd name="f2488" fmla="*/ f2124 f1067 1"/>
                <a:gd name="f2489" fmla="*/ f2125 f1066 1"/>
                <a:gd name="f2490" fmla="*/ f2126 f1067 1"/>
                <a:gd name="f2491" fmla="*/ f2127 f1066 1"/>
                <a:gd name="f2492" fmla="*/ f2128 f1067 1"/>
                <a:gd name="f2493" fmla="*/ f2129 f1066 1"/>
                <a:gd name="f2494" fmla="*/ f2130 f1067 1"/>
                <a:gd name="f2495" fmla="*/ f2131 f1066 1"/>
                <a:gd name="f2496" fmla="*/ f2132 f1067 1"/>
                <a:gd name="f2497" fmla="*/ f2133 f1066 1"/>
                <a:gd name="f2498" fmla="*/ f2134 f1067 1"/>
                <a:gd name="f2499" fmla="*/ f2135 f1066 1"/>
                <a:gd name="f2500" fmla="*/ f2136 f1067 1"/>
                <a:gd name="f2501" fmla="*/ f2137 f1066 1"/>
                <a:gd name="f2502" fmla="*/ f2138 f1067 1"/>
                <a:gd name="f2503" fmla="*/ f2139 f1066 1"/>
                <a:gd name="f2504" fmla="*/ f2140 f1067 1"/>
                <a:gd name="f2505" fmla="*/ f2141 f1066 1"/>
                <a:gd name="f2506" fmla="*/ f2142 f1067 1"/>
                <a:gd name="f2507" fmla="*/ f2143 f1066 1"/>
                <a:gd name="f2508" fmla="*/ f2144 f1067 1"/>
                <a:gd name="f2509" fmla="*/ f2145 f1066 1"/>
                <a:gd name="f2510" fmla="*/ f2146 f1067 1"/>
                <a:gd name="f2511" fmla="*/ f2147 f1066 1"/>
                <a:gd name="f2512" fmla="*/ f2148 f1067 1"/>
                <a:gd name="f2513" fmla="*/ f2149 f1066 1"/>
                <a:gd name="f2514" fmla="*/ f2150 f1067 1"/>
                <a:gd name="f2515" fmla="*/ f2151 f1066 1"/>
                <a:gd name="f2516" fmla="*/ f2152 f1067 1"/>
                <a:gd name="f2517" fmla="*/ f2153 f1066 1"/>
                <a:gd name="f2518" fmla="*/ f2154 f1067 1"/>
                <a:gd name="f2519" fmla="*/ f2155 f1066 1"/>
                <a:gd name="f2520" fmla="*/ f2156 f1067 1"/>
                <a:gd name="f2521" fmla="*/ f2157 f1066 1"/>
                <a:gd name="f2522" fmla="*/ f2158 f1067 1"/>
                <a:gd name="f2523" fmla="*/ f2159 f1066 1"/>
                <a:gd name="f2524" fmla="*/ f2160 f1067 1"/>
                <a:gd name="f2525" fmla="*/ f2161 f10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37">
                  <a:pos x="f2166" y="f2167"/>
                </a:cxn>
                <a:cxn ang="f1437">
                  <a:pos x="f2168" y="f2169"/>
                </a:cxn>
                <a:cxn ang="f1437">
                  <a:pos x="f2170" y="f2171"/>
                </a:cxn>
                <a:cxn ang="f1437">
                  <a:pos x="f2172" y="f2173"/>
                </a:cxn>
                <a:cxn ang="f1437">
                  <a:pos x="f2174" y="f2175"/>
                </a:cxn>
                <a:cxn ang="f1437">
                  <a:pos x="f2176" y="f2177"/>
                </a:cxn>
                <a:cxn ang="f1437">
                  <a:pos x="f2178" y="f2179"/>
                </a:cxn>
                <a:cxn ang="f1437">
                  <a:pos x="f2180" y="f2181"/>
                </a:cxn>
                <a:cxn ang="f1437">
                  <a:pos x="f2182" y="f2183"/>
                </a:cxn>
                <a:cxn ang="f1437">
                  <a:pos x="f2184" y="f2185"/>
                </a:cxn>
                <a:cxn ang="f1437">
                  <a:pos x="f2186" y="f2187"/>
                </a:cxn>
                <a:cxn ang="f1437">
                  <a:pos x="f2188" y="f2189"/>
                </a:cxn>
                <a:cxn ang="f1437">
                  <a:pos x="f2190" y="f2191"/>
                </a:cxn>
                <a:cxn ang="f1437">
                  <a:pos x="f2192" y="f2193"/>
                </a:cxn>
                <a:cxn ang="f1437">
                  <a:pos x="f2194" y="f2195"/>
                </a:cxn>
                <a:cxn ang="f1437">
                  <a:pos x="f2196" y="f2197"/>
                </a:cxn>
                <a:cxn ang="f1437">
                  <a:pos x="f2198" y="f2199"/>
                </a:cxn>
                <a:cxn ang="f1437">
                  <a:pos x="f2200" y="f2201"/>
                </a:cxn>
                <a:cxn ang="f1437">
                  <a:pos x="f2202" y="f2203"/>
                </a:cxn>
                <a:cxn ang="f1437">
                  <a:pos x="f2204" y="f2205"/>
                </a:cxn>
                <a:cxn ang="f1437">
                  <a:pos x="f2206" y="f2207"/>
                </a:cxn>
                <a:cxn ang="f1437">
                  <a:pos x="f2208" y="f2209"/>
                </a:cxn>
                <a:cxn ang="f1437">
                  <a:pos x="f2210" y="f2211"/>
                </a:cxn>
                <a:cxn ang="f1437">
                  <a:pos x="f2212" y="f2213"/>
                </a:cxn>
                <a:cxn ang="f1437">
                  <a:pos x="f2214" y="f2215"/>
                </a:cxn>
                <a:cxn ang="f1437">
                  <a:pos x="f2216" y="f2217"/>
                </a:cxn>
                <a:cxn ang="f1437">
                  <a:pos x="f2218" y="f2219"/>
                </a:cxn>
                <a:cxn ang="f1437">
                  <a:pos x="f2220" y="f2221"/>
                </a:cxn>
                <a:cxn ang="f1437">
                  <a:pos x="f2222" y="f2223"/>
                </a:cxn>
                <a:cxn ang="f1437">
                  <a:pos x="f2224" y="f2225"/>
                </a:cxn>
                <a:cxn ang="f1437">
                  <a:pos x="f2226" y="f2227"/>
                </a:cxn>
                <a:cxn ang="f1437">
                  <a:pos x="f2228" y="f2229"/>
                </a:cxn>
                <a:cxn ang="f1437">
                  <a:pos x="f2230" y="f2231"/>
                </a:cxn>
                <a:cxn ang="f1437">
                  <a:pos x="f2232" y="f2233"/>
                </a:cxn>
                <a:cxn ang="f1437">
                  <a:pos x="f2234" y="f2235"/>
                </a:cxn>
                <a:cxn ang="f1437">
                  <a:pos x="f2236" y="f2237"/>
                </a:cxn>
                <a:cxn ang="f1437">
                  <a:pos x="f2238" y="f2239"/>
                </a:cxn>
                <a:cxn ang="f1437">
                  <a:pos x="f2240" y="f2241"/>
                </a:cxn>
                <a:cxn ang="f1437">
                  <a:pos x="f2242" y="f2243"/>
                </a:cxn>
                <a:cxn ang="f1437">
                  <a:pos x="f2244" y="f2245"/>
                </a:cxn>
                <a:cxn ang="f1437">
                  <a:pos x="f2246" y="f2247"/>
                </a:cxn>
                <a:cxn ang="f1437">
                  <a:pos x="f2248" y="f2249"/>
                </a:cxn>
                <a:cxn ang="f1437">
                  <a:pos x="f2250" y="f2251"/>
                </a:cxn>
                <a:cxn ang="f1437">
                  <a:pos x="f2252" y="f2253"/>
                </a:cxn>
                <a:cxn ang="f1437">
                  <a:pos x="f2254" y="f2255"/>
                </a:cxn>
                <a:cxn ang="f1437">
                  <a:pos x="f2256" y="f2257"/>
                </a:cxn>
                <a:cxn ang="f1437">
                  <a:pos x="f2258" y="f2259"/>
                </a:cxn>
                <a:cxn ang="f1437">
                  <a:pos x="f2260" y="f2261"/>
                </a:cxn>
                <a:cxn ang="f1437">
                  <a:pos x="f2262" y="f2263"/>
                </a:cxn>
                <a:cxn ang="f1437">
                  <a:pos x="f2264" y="f2265"/>
                </a:cxn>
                <a:cxn ang="f1437">
                  <a:pos x="f2266" y="f2267"/>
                </a:cxn>
                <a:cxn ang="f1437">
                  <a:pos x="f2268" y="f2269"/>
                </a:cxn>
                <a:cxn ang="f1437">
                  <a:pos x="f2270" y="f2271"/>
                </a:cxn>
                <a:cxn ang="f1437">
                  <a:pos x="f2272" y="f2273"/>
                </a:cxn>
                <a:cxn ang="f1437">
                  <a:pos x="f2274" y="f2275"/>
                </a:cxn>
                <a:cxn ang="f1437">
                  <a:pos x="f2276" y="f2277"/>
                </a:cxn>
                <a:cxn ang="f1437">
                  <a:pos x="f2278" y="f2279"/>
                </a:cxn>
                <a:cxn ang="f1437">
                  <a:pos x="f2280" y="f2281"/>
                </a:cxn>
                <a:cxn ang="f1437">
                  <a:pos x="f2282" y="f2283"/>
                </a:cxn>
                <a:cxn ang="f1437">
                  <a:pos x="f2284" y="f2285"/>
                </a:cxn>
                <a:cxn ang="f1437">
                  <a:pos x="f2286" y="f2287"/>
                </a:cxn>
                <a:cxn ang="f1437">
                  <a:pos x="f2288" y="f2289"/>
                </a:cxn>
                <a:cxn ang="f1437">
                  <a:pos x="f2290" y="f2291"/>
                </a:cxn>
                <a:cxn ang="f1437">
                  <a:pos x="f2292" y="f2293"/>
                </a:cxn>
                <a:cxn ang="f1437">
                  <a:pos x="f2294" y="f2295"/>
                </a:cxn>
                <a:cxn ang="f1437">
                  <a:pos x="f2296" y="f2297"/>
                </a:cxn>
                <a:cxn ang="f1437">
                  <a:pos x="f2298" y="f2299"/>
                </a:cxn>
                <a:cxn ang="f1437">
                  <a:pos x="f2300" y="f2301"/>
                </a:cxn>
                <a:cxn ang="f1437">
                  <a:pos x="f2302" y="f2303"/>
                </a:cxn>
                <a:cxn ang="f1437">
                  <a:pos x="f2304" y="f2305"/>
                </a:cxn>
                <a:cxn ang="f1437">
                  <a:pos x="f2306" y="f2307"/>
                </a:cxn>
                <a:cxn ang="f1437">
                  <a:pos x="f2308" y="f2309"/>
                </a:cxn>
                <a:cxn ang="f1437">
                  <a:pos x="f2310" y="f2311"/>
                </a:cxn>
                <a:cxn ang="f1437">
                  <a:pos x="f2312" y="f2313"/>
                </a:cxn>
                <a:cxn ang="f1437">
                  <a:pos x="f2314" y="f2315"/>
                </a:cxn>
                <a:cxn ang="f1437">
                  <a:pos x="f2316" y="f2317"/>
                </a:cxn>
                <a:cxn ang="f1437">
                  <a:pos x="f2318" y="f2319"/>
                </a:cxn>
                <a:cxn ang="f1437">
                  <a:pos x="f2320" y="f2321"/>
                </a:cxn>
                <a:cxn ang="f1437">
                  <a:pos x="f2322" y="f2323"/>
                </a:cxn>
                <a:cxn ang="f1437">
                  <a:pos x="f2324" y="f2325"/>
                </a:cxn>
                <a:cxn ang="f1437">
                  <a:pos x="f2326" y="f2327"/>
                </a:cxn>
                <a:cxn ang="f1437">
                  <a:pos x="f2328" y="f2329"/>
                </a:cxn>
                <a:cxn ang="f1437">
                  <a:pos x="f2330" y="f2331"/>
                </a:cxn>
                <a:cxn ang="f1437">
                  <a:pos x="f2332" y="f2333"/>
                </a:cxn>
                <a:cxn ang="f1437">
                  <a:pos x="f2334" y="f2335"/>
                </a:cxn>
                <a:cxn ang="f1437">
                  <a:pos x="f2336" y="f2337"/>
                </a:cxn>
                <a:cxn ang="f1437">
                  <a:pos x="f2338" y="f2339"/>
                </a:cxn>
                <a:cxn ang="f1437">
                  <a:pos x="f2340" y="f2341"/>
                </a:cxn>
                <a:cxn ang="f1437">
                  <a:pos x="f2342" y="f2343"/>
                </a:cxn>
                <a:cxn ang="f1437">
                  <a:pos x="f2344" y="f2345"/>
                </a:cxn>
                <a:cxn ang="f1437">
                  <a:pos x="f2346" y="f2347"/>
                </a:cxn>
                <a:cxn ang="f1437">
                  <a:pos x="f2348" y="f2349"/>
                </a:cxn>
                <a:cxn ang="f1437">
                  <a:pos x="f2350" y="f2351"/>
                </a:cxn>
                <a:cxn ang="f1437">
                  <a:pos x="f2350" y="f2352"/>
                </a:cxn>
                <a:cxn ang="f1437">
                  <a:pos x="f2353" y="f2354"/>
                </a:cxn>
                <a:cxn ang="f1437">
                  <a:pos x="f2355" y="f2356"/>
                </a:cxn>
                <a:cxn ang="f1437">
                  <a:pos x="f2357" y="f2358"/>
                </a:cxn>
                <a:cxn ang="f1437">
                  <a:pos x="f2359" y="f2360"/>
                </a:cxn>
                <a:cxn ang="f1437">
                  <a:pos x="f2361" y="f2362"/>
                </a:cxn>
                <a:cxn ang="f1437">
                  <a:pos x="f2363" y="f2364"/>
                </a:cxn>
                <a:cxn ang="f1437">
                  <a:pos x="f2365" y="f2366"/>
                </a:cxn>
                <a:cxn ang="f1437">
                  <a:pos x="f2367" y="f2368"/>
                </a:cxn>
                <a:cxn ang="f1437">
                  <a:pos x="f2369" y="f2370"/>
                </a:cxn>
                <a:cxn ang="f1437">
                  <a:pos x="f2371" y="f2372"/>
                </a:cxn>
                <a:cxn ang="f1437">
                  <a:pos x="f2373" y="f2374"/>
                </a:cxn>
                <a:cxn ang="f1437">
                  <a:pos x="f2375" y="f2376"/>
                </a:cxn>
                <a:cxn ang="f1437">
                  <a:pos x="f2377" y="f2378"/>
                </a:cxn>
                <a:cxn ang="f1437">
                  <a:pos x="f2379" y="f2380"/>
                </a:cxn>
                <a:cxn ang="f1437">
                  <a:pos x="f2381" y="f2382"/>
                </a:cxn>
                <a:cxn ang="f1437">
                  <a:pos x="f2383" y="f2384"/>
                </a:cxn>
                <a:cxn ang="f1437">
                  <a:pos x="f2385" y="f2386"/>
                </a:cxn>
                <a:cxn ang="f1437">
                  <a:pos x="f2387" y="f2388"/>
                </a:cxn>
                <a:cxn ang="f1437">
                  <a:pos x="f2389" y="f2390"/>
                </a:cxn>
                <a:cxn ang="f1437">
                  <a:pos x="f2391" y="f2392"/>
                </a:cxn>
                <a:cxn ang="f1437">
                  <a:pos x="f2393" y="f2394"/>
                </a:cxn>
                <a:cxn ang="f1437">
                  <a:pos x="f2395" y="f2396"/>
                </a:cxn>
                <a:cxn ang="f1437">
                  <a:pos x="f2397" y="f2398"/>
                </a:cxn>
                <a:cxn ang="f1437">
                  <a:pos x="f2399" y="f2400"/>
                </a:cxn>
                <a:cxn ang="f1437">
                  <a:pos x="f2401" y="f2402"/>
                </a:cxn>
                <a:cxn ang="f1437">
                  <a:pos x="f2403" y="f2404"/>
                </a:cxn>
                <a:cxn ang="f1437">
                  <a:pos x="f2405" y="f2406"/>
                </a:cxn>
                <a:cxn ang="f1437">
                  <a:pos x="f2407" y="f2408"/>
                </a:cxn>
                <a:cxn ang="f1437">
                  <a:pos x="f2409" y="f2410"/>
                </a:cxn>
                <a:cxn ang="f1437">
                  <a:pos x="f2411" y="f2412"/>
                </a:cxn>
                <a:cxn ang="f1437">
                  <a:pos x="f2413" y="f2414"/>
                </a:cxn>
                <a:cxn ang="f1437">
                  <a:pos x="f2415" y="f2416"/>
                </a:cxn>
                <a:cxn ang="f1437">
                  <a:pos x="f2417" y="f2418"/>
                </a:cxn>
                <a:cxn ang="f1437">
                  <a:pos x="f2419" y="f2420"/>
                </a:cxn>
                <a:cxn ang="f1437">
                  <a:pos x="f2421" y="f2422"/>
                </a:cxn>
                <a:cxn ang="f1437">
                  <a:pos x="f2423" y="f2424"/>
                </a:cxn>
                <a:cxn ang="f1437">
                  <a:pos x="f2425" y="f2426"/>
                </a:cxn>
                <a:cxn ang="f1437">
                  <a:pos x="f2427" y="f2428"/>
                </a:cxn>
                <a:cxn ang="f1437">
                  <a:pos x="f2429" y="f2430"/>
                </a:cxn>
                <a:cxn ang="f1437">
                  <a:pos x="f2431" y="f2432"/>
                </a:cxn>
                <a:cxn ang="f1437">
                  <a:pos x="f2433" y="f2434"/>
                </a:cxn>
                <a:cxn ang="f1437">
                  <a:pos x="f2435" y="f2436"/>
                </a:cxn>
                <a:cxn ang="f1437">
                  <a:pos x="f2437" y="f2438"/>
                </a:cxn>
                <a:cxn ang="f1437">
                  <a:pos x="f2439" y="f2440"/>
                </a:cxn>
                <a:cxn ang="f1437">
                  <a:pos x="f2441" y="f2442"/>
                </a:cxn>
                <a:cxn ang="f1437">
                  <a:pos x="f2443" y="f2444"/>
                </a:cxn>
                <a:cxn ang="f1437">
                  <a:pos x="f2445" y="f2446"/>
                </a:cxn>
                <a:cxn ang="f1437">
                  <a:pos x="f2447" y="f2448"/>
                </a:cxn>
                <a:cxn ang="f1437">
                  <a:pos x="f2449" y="f2450"/>
                </a:cxn>
                <a:cxn ang="f1437">
                  <a:pos x="f2451" y="f2452"/>
                </a:cxn>
                <a:cxn ang="f1437">
                  <a:pos x="f2453" y="f2454"/>
                </a:cxn>
                <a:cxn ang="f1437">
                  <a:pos x="f2455" y="f2456"/>
                </a:cxn>
                <a:cxn ang="f1437">
                  <a:pos x="f2457" y="f2458"/>
                </a:cxn>
                <a:cxn ang="f1437">
                  <a:pos x="f2459" y="f2460"/>
                </a:cxn>
                <a:cxn ang="f1437">
                  <a:pos x="f2461" y="f2462"/>
                </a:cxn>
                <a:cxn ang="f1437">
                  <a:pos x="f2463" y="f2464"/>
                </a:cxn>
                <a:cxn ang="f1437">
                  <a:pos x="f2465" y="f2466"/>
                </a:cxn>
                <a:cxn ang="f1437">
                  <a:pos x="f2467" y="f2468"/>
                </a:cxn>
                <a:cxn ang="f1437">
                  <a:pos x="f2469" y="f2470"/>
                </a:cxn>
                <a:cxn ang="f1437">
                  <a:pos x="f2471" y="f2472"/>
                </a:cxn>
                <a:cxn ang="f1437">
                  <a:pos x="f2473" y="f2474"/>
                </a:cxn>
                <a:cxn ang="f1437">
                  <a:pos x="f2475" y="f2476"/>
                </a:cxn>
                <a:cxn ang="f1437">
                  <a:pos x="f2477" y="f2478"/>
                </a:cxn>
                <a:cxn ang="f1437">
                  <a:pos x="f2479" y="f2480"/>
                </a:cxn>
                <a:cxn ang="f1437">
                  <a:pos x="f2481" y="f2482"/>
                </a:cxn>
                <a:cxn ang="f1437">
                  <a:pos x="f2483" y="f2484"/>
                </a:cxn>
                <a:cxn ang="f1437">
                  <a:pos x="f2485" y="f2486"/>
                </a:cxn>
                <a:cxn ang="f1437">
                  <a:pos x="f2487" y="f2488"/>
                </a:cxn>
                <a:cxn ang="f1437">
                  <a:pos x="f2489" y="f2490"/>
                </a:cxn>
                <a:cxn ang="f1437">
                  <a:pos x="f2491" y="f2492"/>
                </a:cxn>
                <a:cxn ang="f1437">
                  <a:pos x="f2493" y="f2494"/>
                </a:cxn>
                <a:cxn ang="f1437">
                  <a:pos x="f2495" y="f2496"/>
                </a:cxn>
                <a:cxn ang="f1437">
                  <a:pos x="f2497" y="f2498"/>
                </a:cxn>
                <a:cxn ang="f1437">
                  <a:pos x="f2499" y="f2500"/>
                </a:cxn>
                <a:cxn ang="f1437">
                  <a:pos x="f2501" y="f2502"/>
                </a:cxn>
                <a:cxn ang="f1437">
                  <a:pos x="f2503" y="f2504"/>
                </a:cxn>
                <a:cxn ang="f1437">
                  <a:pos x="f2505" y="f2506"/>
                </a:cxn>
                <a:cxn ang="f1437">
                  <a:pos x="f2507" y="f2508"/>
                </a:cxn>
                <a:cxn ang="f1437">
                  <a:pos x="f2509" y="f2510"/>
                </a:cxn>
                <a:cxn ang="f1437">
                  <a:pos x="f2511" y="f2512"/>
                </a:cxn>
                <a:cxn ang="f1437">
                  <a:pos x="f2513" y="f2514"/>
                </a:cxn>
                <a:cxn ang="f1437">
                  <a:pos x="f2515" y="f2516"/>
                </a:cxn>
                <a:cxn ang="f1437">
                  <a:pos x="f2517" y="f2518"/>
                </a:cxn>
                <a:cxn ang="f1437">
                  <a:pos x="f2519" y="f2520"/>
                </a:cxn>
                <a:cxn ang="f1437">
                  <a:pos x="f2521" y="f2522"/>
                </a:cxn>
                <a:cxn ang="f1437">
                  <a:pos x="f2523" y="f2524"/>
                </a:cxn>
                <a:cxn ang="f1437">
                  <a:pos x="f2166" y="f2525"/>
                </a:cxn>
              </a:cxnLst>
              <a:rect l="f2162" t="f2165" r="f2163" b="f2164"/>
              <a:pathLst>
                <a:path w="12192000" h="757168">
                  <a:moveTo>
                    <a:pt x="f5" y="f5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cubicBezTo>
                    <a:pt x="f136" y="f137"/>
                    <a:pt x="f138" y="f139"/>
                    <a:pt x="f140" y="f141"/>
                  </a:cubicBezTo>
                  <a:cubicBezTo>
                    <a:pt x="f142" y="f143"/>
                    <a:pt x="f144" y="f145"/>
                    <a:pt x="f146" y="f147"/>
                  </a:cubicBezTo>
                  <a:cubicBezTo>
                    <a:pt x="f148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cubicBezTo>
                    <a:pt x="f172" y="f173"/>
                    <a:pt x="f174" y="f175"/>
                    <a:pt x="f176" y="f177"/>
                  </a:cubicBezTo>
                  <a:cubicBezTo>
                    <a:pt x="f178" y="f179"/>
                    <a:pt x="f180" y="f181"/>
                    <a:pt x="f182" y="f183"/>
                  </a:cubicBezTo>
                  <a:cubicBezTo>
                    <a:pt x="f184" y="f185"/>
                    <a:pt x="f186" y="f187"/>
                    <a:pt x="f188" y="f189"/>
                  </a:cubicBez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cubicBezTo>
                    <a:pt x="f202" y="f203"/>
                    <a:pt x="f204" y="f205"/>
                    <a:pt x="f206" y="f207"/>
                  </a:cubicBezTo>
                  <a:cubicBezTo>
                    <a:pt x="f208" y="f209"/>
                    <a:pt x="f210" y="f211"/>
                    <a:pt x="f212" y="f213"/>
                  </a:cubicBezTo>
                  <a:cubicBezTo>
                    <a:pt x="f214" y="f215"/>
                    <a:pt x="f216" y="f217"/>
                    <a:pt x="f218" y="f219"/>
                  </a:cubicBezTo>
                  <a:cubicBezTo>
                    <a:pt x="f220" y="f221"/>
                    <a:pt x="f222" y="f223"/>
                    <a:pt x="f224" y="f225"/>
                  </a:cubicBezTo>
                  <a:cubicBezTo>
                    <a:pt x="f226" y="f227"/>
                    <a:pt x="f228" y="f229"/>
                    <a:pt x="f230" y="f231"/>
                  </a:cubicBezTo>
                  <a:cubicBezTo>
                    <a:pt x="f232" y="f233"/>
                    <a:pt x="f234" y="f235"/>
                    <a:pt x="f236" y="f237"/>
                  </a:cubicBezTo>
                  <a:cubicBezTo>
                    <a:pt x="f238" y="f239"/>
                    <a:pt x="f240" y="f241"/>
                    <a:pt x="f242" y="f243"/>
                  </a:cubicBezTo>
                  <a:cubicBezTo>
                    <a:pt x="f244" y="f245"/>
                    <a:pt x="f246" y="f247"/>
                    <a:pt x="f248" y="f249"/>
                  </a:cubicBezTo>
                  <a:cubicBezTo>
                    <a:pt x="f250" y="f251"/>
                    <a:pt x="f252" y="f253"/>
                    <a:pt x="f254" y="f255"/>
                  </a:cubicBezTo>
                  <a:cubicBezTo>
                    <a:pt x="f256" y="f257"/>
                    <a:pt x="f258" y="f259"/>
                    <a:pt x="f260" y="f261"/>
                  </a:cubicBezTo>
                  <a:cubicBezTo>
                    <a:pt x="f262" y="f263"/>
                    <a:pt x="f264" y="f265"/>
                    <a:pt x="f266" y="f267"/>
                  </a:cubicBezTo>
                  <a:cubicBezTo>
                    <a:pt x="f268" y="f269"/>
                    <a:pt x="f270" y="f271"/>
                    <a:pt x="f272" y="f273"/>
                  </a:cubicBezTo>
                  <a:cubicBezTo>
                    <a:pt x="f274" y="f275"/>
                    <a:pt x="f276" y="f277"/>
                    <a:pt x="f278" y="f279"/>
                  </a:cubicBezTo>
                  <a:cubicBezTo>
                    <a:pt x="f280" y="f281"/>
                    <a:pt x="f282" y="f283"/>
                    <a:pt x="f284" y="f285"/>
                  </a:cubicBezTo>
                  <a:cubicBezTo>
                    <a:pt x="f286" y="f287"/>
                    <a:pt x="f288" y="f289"/>
                    <a:pt x="f290" y="f291"/>
                  </a:cubicBezTo>
                  <a:cubicBezTo>
                    <a:pt x="f292" y="f293"/>
                    <a:pt x="f294" y="f295"/>
                    <a:pt x="f296" y="f297"/>
                  </a:cubicBezTo>
                  <a:cubicBezTo>
                    <a:pt x="f298" y="f299"/>
                    <a:pt x="f300" y="f301"/>
                    <a:pt x="f302" y="f303"/>
                  </a:cubicBezTo>
                  <a:cubicBezTo>
                    <a:pt x="f304" y="f305"/>
                    <a:pt x="f306" y="f307"/>
                    <a:pt x="f308" y="f309"/>
                  </a:cubicBezTo>
                  <a:cubicBezTo>
                    <a:pt x="f310" y="f311"/>
                    <a:pt x="f312" y="f313"/>
                    <a:pt x="f314" y="f315"/>
                  </a:cubicBezTo>
                  <a:cubicBezTo>
                    <a:pt x="f316" y="f317"/>
                    <a:pt x="f318" y="f319"/>
                    <a:pt x="f320" y="f321"/>
                  </a:cubicBezTo>
                  <a:cubicBezTo>
                    <a:pt x="f322" y="f323"/>
                    <a:pt x="f324" y="f325"/>
                    <a:pt x="f326" y="f327"/>
                  </a:cubicBezTo>
                  <a:cubicBezTo>
                    <a:pt x="f328" y="f329"/>
                    <a:pt x="f330" y="f331"/>
                    <a:pt x="f332" y="f333"/>
                  </a:cubicBezTo>
                  <a:cubicBezTo>
                    <a:pt x="f334" y="f335"/>
                    <a:pt x="f336" y="f337"/>
                    <a:pt x="f338" y="f339"/>
                  </a:cubicBezTo>
                  <a:cubicBezTo>
                    <a:pt x="f340" y="f341"/>
                    <a:pt x="f342" y="f343"/>
                    <a:pt x="f344" y="f345"/>
                  </a:cubicBezTo>
                  <a:cubicBezTo>
                    <a:pt x="f346" y="f347"/>
                    <a:pt x="f348" y="f349"/>
                    <a:pt x="f350" y="f351"/>
                  </a:cubicBezTo>
                  <a:cubicBezTo>
                    <a:pt x="f352" y="f353"/>
                    <a:pt x="f354" y="f355"/>
                    <a:pt x="f356" y="f357"/>
                  </a:cubicBezTo>
                  <a:cubicBezTo>
                    <a:pt x="f358" y="f359"/>
                    <a:pt x="f360" y="f361"/>
                    <a:pt x="f362" y="f363"/>
                  </a:cubicBezTo>
                  <a:cubicBezTo>
                    <a:pt x="f364" y="f365"/>
                    <a:pt x="f366" y="f367"/>
                    <a:pt x="f368" y="f369"/>
                  </a:cubicBezTo>
                  <a:cubicBezTo>
                    <a:pt x="f370" y="f371"/>
                    <a:pt x="f372" y="f373"/>
                    <a:pt x="f374" y="f375"/>
                  </a:cubicBezTo>
                  <a:cubicBezTo>
                    <a:pt x="f376" y="f377"/>
                    <a:pt x="f378" y="f379"/>
                    <a:pt x="f380" y="f381"/>
                  </a:cubicBezTo>
                  <a:cubicBezTo>
                    <a:pt x="f382" y="f383"/>
                    <a:pt x="f384" y="f385"/>
                    <a:pt x="f386" y="f387"/>
                  </a:cubicBezTo>
                  <a:cubicBezTo>
                    <a:pt x="f388" y="f389"/>
                    <a:pt x="f390" y="f391"/>
                    <a:pt x="f392" y="f393"/>
                  </a:cubicBezTo>
                  <a:cubicBezTo>
                    <a:pt x="f394" y="f395"/>
                    <a:pt x="f396" y="f397"/>
                    <a:pt x="f398" y="f399"/>
                  </a:cubicBezTo>
                  <a:cubicBezTo>
                    <a:pt x="f400" y="f401"/>
                    <a:pt x="f402" y="f403"/>
                    <a:pt x="f404" y="f405"/>
                  </a:cubicBezTo>
                  <a:cubicBezTo>
                    <a:pt x="f406" y="f407"/>
                    <a:pt x="f408" y="f409"/>
                    <a:pt x="f410" y="f411"/>
                  </a:cubicBezTo>
                  <a:cubicBezTo>
                    <a:pt x="f412" y="f413"/>
                    <a:pt x="f414" y="f415"/>
                    <a:pt x="f416" y="f417"/>
                  </a:cubicBezTo>
                  <a:cubicBezTo>
                    <a:pt x="f418" y="f419"/>
                    <a:pt x="f420" y="f421"/>
                    <a:pt x="f422" y="f423"/>
                  </a:cubicBezTo>
                  <a:cubicBezTo>
                    <a:pt x="f424" y="f425"/>
                    <a:pt x="f426" y="f427"/>
                    <a:pt x="f428" y="f429"/>
                  </a:cubicBezTo>
                  <a:cubicBezTo>
                    <a:pt x="f430" y="f431"/>
                    <a:pt x="f432" y="f433"/>
                    <a:pt x="f434" y="f435"/>
                  </a:cubicBezTo>
                  <a:cubicBezTo>
                    <a:pt x="f436" y="f437"/>
                    <a:pt x="f438" y="f439"/>
                    <a:pt x="f440" y="f441"/>
                  </a:cubicBezTo>
                  <a:cubicBezTo>
                    <a:pt x="f442" y="f443"/>
                    <a:pt x="f444" y="f445"/>
                    <a:pt x="f446" y="f447"/>
                  </a:cubicBezTo>
                  <a:cubicBezTo>
                    <a:pt x="f448" y="f449"/>
                    <a:pt x="f450" y="f451"/>
                    <a:pt x="f452" y="f453"/>
                  </a:cubicBezTo>
                  <a:cubicBezTo>
                    <a:pt x="f454" y="f455"/>
                    <a:pt x="f456" y="f457"/>
                    <a:pt x="f458" y="f459"/>
                  </a:cubicBezTo>
                  <a:cubicBezTo>
                    <a:pt x="f460" y="f461"/>
                    <a:pt x="f462" y="f463"/>
                    <a:pt x="f464" y="f465"/>
                  </a:cubicBezTo>
                  <a:cubicBezTo>
                    <a:pt x="f466" y="f467"/>
                    <a:pt x="f468" y="f469"/>
                    <a:pt x="f470" y="f471"/>
                  </a:cubicBezTo>
                  <a:cubicBezTo>
                    <a:pt x="f472" y="f473"/>
                    <a:pt x="f474" y="f475"/>
                    <a:pt x="f476" y="f477"/>
                  </a:cubicBezTo>
                  <a:cubicBezTo>
                    <a:pt x="f478" y="f479"/>
                    <a:pt x="f480" y="f481"/>
                    <a:pt x="f482" y="f483"/>
                  </a:cubicBezTo>
                  <a:cubicBezTo>
                    <a:pt x="f484" y="f485"/>
                    <a:pt x="f486" y="f487"/>
                    <a:pt x="f488" y="f489"/>
                  </a:cubicBezTo>
                  <a:cubicBezTo>
                    <a:pt x="f490" y="f491"/>
                    <a:pt x="f492" y="f493"/>
                    <a:pt x="f494" y="f495"/>
                  </a:cubicBezTo>
                  <a:cubicBezTo>
                    <a:pt x="f496" y="f497"/>
                    <a:pt x="f498" y="f499"/>
                    <a:pt x="f500" y="f501"/>
                  </a:cubicBezTo>
                  <a:cubicBezTo>
                    <a:pt x="f502" y="f503"/>
                    <a:pt x="f504" y="f505"/>
                    <a:pt x="f506" y="f507"/>
                  </a:cubicBezTo>
                  <a:cubicBezTo>
                    <a:pt x="f508" y="f509"/>
                    <a:pt x="f510" y="f511"/>
                    <a:pt x="f512" y="f513"/>
                  </a:cubicBezTo>
                  <a:cubicBezTo>
                    <a:pt x="f514" y="f515"/>
                    <a:pt x="f516" y="f517"/>
                    <a:pt x="f518" y="f519"/>
                  </a:cubicBezTo>
                  <a:cubicBezTo>
                    <a:pt x="f520" y="f521"/>
                    <a:pt x="f522" y="f523"/>
                    <a:pt x="f524" y="f525"/>
                  </a:cubicBezTo>
                  <a:cubicBezTo>
                    <a:pt x="f526" y="f527"/>
                    <a:pt x="f528" y="f529"/>
                    <a:pt x="f530" y="f531"/>
                  </a:cubicBezTo>
                  <a:cubicBezTo>
                    <a:pt x="f532" y="f533"/>
                    <a:pt x="f534" y="f535"/>
                    <a:pt x="f536" y="f537"/>
                  </a:cubicBezTo>
                  <a:cubicBezTo>
                    <a:pt x="f538" y="f539"/>
                    <a:pt x="f540" y="f541"/>
                    <a:pt x="f542" y="f543"/>
                  </a:cubicBezTo>
                  <a:cubicBezTo>
                    <a:pt x="f544" y="f545"/>
                    <a:pt x="f546" y="f547"/>
                    <a:pt x="f548" y="f549"/>
                  </a:cubicBezTo>
                  <a:lnTo>
                    <a:pt x="f6" y="f550"/>
                  </a:lnTo>
                  <a:lnTo>
                    <a:pt x="f6" y="f551"/>
                  </a:lnTo>
                  <a:lnTo>
                    <a:pt x="f552" y="f553"/>
                  </a:lnTo>
                  <a:cubicBezTo>
                    <a:pt x="f554" y="f555"/>
                    <a:pt x="f556" y="f557"/>
                    <a:pt x="f558" y="f559"/>
                  </a:cubicBezTo>
                  <a:cubicBezTo>
                    <a:pt x="f560" y="f561"/>
                    <a:pt x="f562" y="f563"/>
                    <a:pt x="f564" y="f565"/>
                  </a:cubicBezTo>
                  <a:cubicBezTo>
                    <a:pt x="f566" y="f567"/>
                    <a:pt x="f568" y="f569"/>
                    <a:pt x="f570" y="f571"/>
                  </a:cubicBezTo>
                  <a:cubicBezTo>
                    <a:pt x="f572" y="f573"/>
                    <a:pt x="f574" y="f575"/>
                    <a:pt x="f576" y="f577"/>
                  </a:cubicBezTo>
                  <a:cubicBezTo>
                    <a:pt x="f578" y="f579"/>
                    <a:pt x="f580" y="f581"/>
                    <a:pt x="f582" y="f583"/>
                  </a:cubicBezTo>
                  <a:cubicBezTo>
                    <a:pt x="f584" y="f585"/>
                    <a:pt x="f586" y="f587"/>
                    <a:pt x="f588" y="f589"/>
                  </a:cubicBezTo>
                  <a:cubicBezTo>
                    <a:pt x="f590" y="f591"/>
                    <a:pt x="f592" y="f593"/>
                    <a:pt x="f594" y="f595"/>
                  </a:cubicBezTo>
                  <a:cubicBezTo>
                    <a:pt x="f596" y="f597"/>
                    <a:pt x="f598" y="f599"/>
                    <a:pt x="f600" y="f601"/>
                  </a:cubicBezTo>
                  <a:cubicBezTo>
                    <a:pt x="f602" y="f603"/>
                    <a:pt x="f604" y="f605"/>
                    <a:pt x="f606" y="f607"/>
                  </a:cubicBezTo>
                  <a:cubicBezTo>
                    <a:pt x="f608" y="f609"/>
                    <a:pt x="f610" y="f611"/>
                    <a:pt x="f612" y="f613"/>
                  </a:cubicBezTo>
                  <a:cubicBezTo>
                    <a:pt x="f614" y="f615"/>
                    <a:pt x="f616" y="f617"/>
                    <a:pt x="f618" y="f619"/>
                  </a:cubicBezTo>
                  <a:cubicBezTo>
                    <a:pt x="f620" y="f621"/>
                    <a:pt x="f622" y="f623"/>
                    <a:pt x="f624" y="f625"/>
                  </a:cubicBezTo>
                  <a:cubicBezTo>
                    <a:pt x="f626" y="f627"/>
                    <a:pt x="f628" y="f629"/>
                    <a:pt x="f630" y="f631"/>
                  </a:cubicBezTo>
                  <a:cubicBezTo>
                    <a:pt x="f632" y="f633"/>
                    <a:pt x="f634" y="f635"/>
                    <a:pt x="f636" y="f637"/>
                  </a:cubicBezTo>
                  <a:cubicBezTo>
                    <a:pt x="f638" y="f639"/>
                    <a:pt x="f640" y="f641"/>
                    <a:pt x="f642" y="f643"/>
                  </a:cubicBezTo>
                  <a:cubicBezTo>
                    <a:pt x="f644" y="f645"/>
                    <a:pt x="f646" y="f647"/>
                    <a:pt x="f648" y="f649"/>
                  </a:cubicBezTo>
                  <a:cubicBezTo>
                    <a:pt x="f650" y="f651"/>
                    <a:pt x="f652" y="f653"/>
                    <a:pt x="f654" y="f655"/>
                  </a:cubicBezTo>
                  <a:cubicBezTo>
                    <a:pt x="f656" y="f657"/>
                    <a:pt x="f658" y="f659"/>
                    <a:pt x="f660" y="f661"/>
                  </a:cubicBezTo>
                  <a:cubicBezTo>
                    <a:pt x="f662" y="f663"/>
                    <a:pt x="f664" y="f665"/>
                    <a:pt x="f666" y="f667"/>
                  </a:cubicBezTo>
                  <a:cubicBezTo>
                    <a:pt x="f668" y="f669"/>
                    <a:pt x="f670" y="f671"/>
                    <a:pt x="f672" y="f673"/>
                  </a:cubicBezTo>
                  <a:cubicBezTo>
                    <a:pt x="f674" y="f675"/>
                    <a:pt x="f676" y="f677"/>
                    <a:pt x="f678" y="f679"/>
                  </a:cubicBezTo>
                  <a:cubicBezTo>
                    <a:pt x="f680" y="f681"/>
                    <a:pt x="f682" y="f683"/>
                    <a:pt x="f684" y="f685"/>
                  </a:cubicBezTo>
                  <a:cubicBezTo>
                    <a:pt x="f686" y="f687"/>
                    <a:pt x="f688" y="f689"/>
                    <a:pt x="f690" y="f691"/>
                  </a:cubicBezTo>
                  <a:cubicBezTo>
                    <a:pt x="f692" y="f693"/>
                    <a:pt x="f694" y="f695"/>
                    <a:pt x="f696" y="f697"/>
                  </a:cubicBezTo>
                  <a:cubicBezTo>
                    <a:pt x="f698" y="f699"/>
                    <a:pt x="f700" y="f701"/>
                    <a:pt x="f702" y="f703"/>
                  </a:cubicBezTo>
                  <a:cubicBezTo>
                    <a:pt x="f704" y="f705"/>
                    <a:pt x="f706" y="f707"/>
                    <a:pt x="f708" y="f709"/>
                  </a:cubicBezTo>
                  <a:cubicBezTo>
                    <a:pt x="f710" y="f711"/>
                    <a:pt x="f712" y="f713"/>
                    <a:pt x="f714" y="f715"/>
                  </a:cubicBezTo>
                  <a:cubicBezTo>
                    <a:pt x="f716" y="f717"/>
                    <a:pt x="f718" y="f719"/>
                    <a:pt x="f720" y="f721"/>
                  </a:cubicBezTo>
                  <a:cubicBezTo>
                    <a:pt x="f722" y="f723"/>
                    <a:pt x="f724" y="f725"/>
                    <a:pt x="f726" y="f727"/>
                  </a:cubicBezTo>
                  <a:cubicBezTo>
                    <a:pt x="f728" y="f729"/>
                    <a:pt x="f730" y="f731"/>
                    <a:pt x="f732" y="f733"/>
                  </a:cubicBezTo>
                  <a:cubicBezTo>
                    <a:pt x="f734" y="f735"/>
                    <a:pt x="f736" y="f737"/>
                    <a:pt x="f738" y="f739"/>
                  </a:cubicBezTo>
                  <a:cubicBezTo>
                    <a:pt x="f740" y="f741"/>
                    <a:pt x="f742" y="f743"/>
                    <a:pt x="f744" y="f745"/>
                  </a:cubicBezTo>
                  <a:cubicBezTo>
                    <a:pt x="f746" y="f747"/>
                    <a:pt x="f748" y="f749"/>
                    <a:pt x="f750" y="f751"/>
                  </a:cubicBezTo>
                  <a:cubicBezTo>
                    <a:pt x="f752" y="f753"/>
                    <a:pt x="f754" y="f755"/>
                    <a:pt x="f756" y="f757"/>
                  </a:cubicBezTo>
                  <a:cubicBezTo>
                    <a:pt x="f758" y="f759"/>
                    <a:pt x="f760" y="f761"/>
                    <a:pt x="f762" y="f763"/>
                  </a:cubicBezTo>
                  <a:cubicBezTo>
                    <a:pt x="f764" y="f765"/>
                    <a:pt x="f766" y="f767"/>
                    <a:pt x="f768" y="f769"/>
                  </a:cubicBezTo>
                  <a:cubicBezTo>
                    <a:pt x="f770" y="f771"/>
                    <a:pt x="f772" y="f773"/>
                    <a:pt x="f774" y="f775"/>
                  </a:cubicBezTo>
                  <a:cubicBezTo>
                    <a:pt x="f776" y="f777"/>
                    <a:pt x="f778" y="f779"/>
                    <a:pt x="f780" y="f781"/>
                  </a:cubicBezTo>
                  <a:cubicBezTo>
                    <a:pt x="f782" y="f783"/>
                    <a:pt x="f784" y="f785"/>
                    <a:pt x="f786" y="f787"/>
                  </a:cubicBezTo>
                  <a:cubicBezTo>
                    <a:pt x="f788" y="f789"/>
                    <a:pt x="f790" y="f791"/>
                    <a:pt x="f792" y="f793"/>
                  </a:cubicBezTo>
                  <a:cubicBezTo>
                    <a:pt x="f794" y="f795"/>
                    <a:pt x="f796" y="f797"/>
                    <a:pt x="f798" y="f799"/>
                  </a:cubicBezTo>
                  <a:cubicBezTo>
                    <a:pt x="f800" y="f801"/>
                    <a:pt x="f802" y="f803"/>
                    <a:pt x="f804" y="f805"/>
                  </a:cubicBezTo>
                  <a:cubicBezTo>
                    <a:pt x="f806" y="f807"/>
                    <a:pt x="f808" y="f809"/>
                    <a:pt x="f810" y="f811"/>
                  </a:cubicBezTo>
                  <a:cubicBezTo>
                    <a:pt x="f812" y="f813"/>
                    <a:pt x="f814" y="f815"/>
                    <a:pt x="f816" y="f817"/>
                  </a:cubicBezTo>
                  <a:cubicBezTo>
                    <a:pt x="f818" y="f819"/>
                    <a:pt x="f820" y="f821"/>
                    <a:pt x="f822" y="f823"/>
                  </a:cubicBezTo>
                  <a:cubicBezTo>
                    <a:pt x="f824" y="f825"/>
                    <a:pt x="f826" y="f827"/>
                    <a:pt x="f828" y="f829"/>
                  </a:cubicBezTo>
                  <a:cubicBezTo>
                    <a:pt x="f830" y="f831"/>
                    <a:pt x="f832" y="f833"/>
                    <a:pt x="f834" y="f835"/>
                  </a:cubicBezTo>
                  <a:cubicBezTo>
                    <a:pt x="f836" y="f837"/>
                    <a:pt x="f838" y="f839"/>
                    <a:pt x="f840" y="f841"/>
                  </a:cubicBezTo>
                  <a:cubicBezTo>
                    <a:pt x="f842" y="f843"/>
                    <a:pt x="f844" y="f845"/>
                    <a:pt x="f846" y="f847"/>
                  </a:cubicBezTo>
                  <a:cubicBezTo>
                    <a:pt x="f848" y="f849"/>
                    <a:pt x="f850" y="f851"/>
                    <a:pt x="f852" y="f853"/>
                  </a:cubicBezTo>
                  <a:cubicBezTo>
                    <a:pt x="f854" y="f855"/>
                    <a:pt x="f856" y="f857"/>
                    <a:pt x="f858" y="f859"/>
                  </a:cubicBezTo>
                  <a:cubicBezTo>
                    <a:pt x="f860" y="f861"/>
                    <a:pt x="f862" y="f863"/>
                    <a:pt x="f864" y="f865"/>
                  </a:cubicBezTo>
                  <a:cubicBezTo>
                    <a:pt x="f866" y="f867"/>
                    <a:pt x="f868" y="f869"/>
                    <a:pt x="f870" y="f871"/>
                  </a:cubicBezTo>
                  <a:cubicBezTo>
                    <a:pt x="f872" y="f873"/>
                    <a:pt x="f874" y="f875"/>
                    <a:pt x="f876" y="f877"/>
                  </a:cubicBezTo>
                  <a:cubicBezTo>
                    <a:pt x="f878" y="f879"/>
                    <a:pt x="f880" y="f881"/>
                    <a:pt x="f882" y="f883"/>
                  </a:cubicBezTo>
                  <a:cubicBezTo>
                    <a:pt x="f884" y="f885"/>
                    <a:pt x="f886" y="f887"/>
                    <a:pt x="f888" y="f889"/>
                  </a:cubicBezTo>
                  <a:cubicBezTo>
                    <a:pt x="f890" y="f891"/>
                    <a:pt x="f892" y="f893"/>
                    <a:pt x="f894" y="f895"/>
                  </a:cubicBezTo>
                  <a:cubicBezTo>
                    <a:pt x="f896" y="f897"/>
                    <a:pt x="f898" y="f899"/>
                    <a:pt x="f900" y="f901"/>
                  </a:cubicBezTo>
                  <a:cubicBezTo>
                    <a:pt x="f902" y="f903"/>
                    <a:pt x="f904" y="f905"/>
                    <a:pt x="f906" y="f907"/>
                  </a:cubicBezTo>
                  <a:cubicBezTo>
                    <a:pt x="f908" y="f909"/>
                    <a:pt x="f910" y="f911"/>
                    <a:pt x="f912" y="f913"/>
                  </a:cubicBezTo>
                  <a:cubicBezTo>
                    <a:pt x="f914" y="f915"/>
                    <a:pt x="f916" y="f917"/>
                    <a:pt x="f918" y="f919"/>
                  </a:cubicBezTo>
                  <a:cubicBezTo>
                    <a:pt x="f920" y="f921"/>
                    <a:pt x="f922" y="f923"/>
                    <a:pt x="f924" y="f925"/>
                  </a:cubicBezTo>
                  <a:cubicBezTo>
                    <a:pt x="f926" y="f927"/>
                    <a:pt x="f928" y="f929"/>
                    <a:pt x="f930" y="f931"/>
                  </a:cubicBezTo>
                  <a:cubicBezTo>
                    <a:pt x="f932" y="f933"/>
                    <a:pt x="f934" y="f935"/>
                    <a:pt x="f936" y="f937"/>
                  </a:cubicBezTo>
                  <a:cubicBezTo>
                    <a:pt x="f938" y="f939"/>
                    <a:pt x="f940" y="f941"/>
                    <a:pt x="f942" y="f943"/>
                  </a:cubicBezTo>
                  <a:cubicBezTo>
                    <a:pt x="f944" y="f945"/>
                    <a:pt x="f946" y="f947"/>
                    <a:pt x="f948" y="f949"/>
                  </a:cubicBezTo>
                  <a:cubicBezTo>
                    <a:pt x="f950" y="f951"/>
                    <a:pt x="f952" y="f953"/>
                    <a:pt x="f954" y="f955"/>
                  </a:cubicBezTo>
                  <a:cubicBezTo>
                    <a:pt x="f956" y="f957"/>
                    <a:pt x="f958" y="f959"/>
                    <a:pt x="f960" y="f961"/>
                  </a:cubicBezTo>
                  <a:cubicBezTo>
                    <a:pt x="f962" y="f963"/>
                    <a:pt x="f964" y="f965"/>
                    <a:pt x="f966" y="f967"/>
                  </a:cubicBezTo>
                  <a:cubicBezTo>
                    <a:pt x="f968" y="f969"/>
                    <a:pt x="f970" y="f971"/>
                    <a:pt x="f972" y="f973"/>
                  </a:cubicBezTo>
                  <a:cubicBezTo>
                    <a:pt x="f974" y="f975"/>
                    <a:pt x="f976" y="f977"/>
                    <a:pt x="f978" y="f979"/>
                  </a:cubicBezTo>
                  <a:cubicBezTo>
                    <a:pt x="f980" y="f981"/>
                    <a:pt x="f982" y="f983"/>
                    <a:pt x="f984" y="f985"/>
                  </a:cubicBezTo>
                  <a:cubicBezTo>
                    <a:pt x="f986" y="f987"/>
                    <a:pt x="f988" y="f989"/>
                    <a:pt x="f990" y="f991"/>
                  </a:cubicBezTo>
                  <a:cubicBezTo>
                    <a:pt x="f992" y="f993"/>
                    <a:pt x="f994" y="f995"/>
                    <a:pt x="f996" y="f997"/>
                  </a:cubicBezTo>
                  <a:cubicBezTo>
                    <a:pt x="f998" y="f999"/>
                    <a:pt x="f1000" y="f1001"/>
                    <a:pt x="f1002" y="f1003"/>
                  </a:cubicBezTo>
                  <a:cubicBezTo>
                    <a:pt x="f1004" y="f1005"/>
                    <a:pt x="f1006" y="f1007"/>
                    <a:pt x="f1008" y="f1009"/>
                  </a:cubicBezTo>
                  <a:cubicBezTo>
                    <a:pt x="f1010" y="f1011"/>
                    <a:pt x="f1012" y="f1013"/>
                    <a:pt x="f1014" y="f1015"/>
                  </a:cubicBezTo>
                  <a:cubicBezTo>
                    <a:pt x="f1016" y="f1017"/>
                    <a:pt x="f1018" y="f1019"/>
                    <a:pt x="f1020" y="f1021"/>
                  </a:cubicBezTo>
                  <a:cubicBezTo>
                    <a:pt x="f1022" y="f1023"/>
                    <a:pt x="f1024" y="f1025"/>
                    <a:pt x="f1026" y="f1027"/>
                  </a:cubicBezTo>
                  <a:cubicBezTo>
                    <a:pt x="f1028" y="f1029"/>
                    <a:pt x="f1030" y="f1031"/>
                    <a:pt x="f1032" y="f1033"/>
                  </a:cubicBezTo>
                  <a:cubicBezTo>
                    <a:pt x="f1034" y="f1035"/>
                    <a:pt x="f1036" y="f1037"/>
                    <a:pt x="f1038" y="f1039"/>
                  </a:cubicBezTo>
                  <a:cubicBezTo>
                    <a:pt x="f1040" y="f1041"/>
                    <a:pt x="f1042" y="f1043"/>
                    <a:pt x="f1044" y="f1045"/>
                  </a:cubicBezTo>
                  <a:cubicBezTo>
                    <a:pt x="f1046" y="f1047"/>
                    <a:pt x="f1048" y="f1049"/>
                    <a:pt x="f1050" y="f1051"/>
                  </a:cubicBezTo>
                  <a:cubicBezTo>
                    <a:pt x="f1052" y="f1053"/>
                    <a:pt x="f1054" y="f1055"/>
                    <a:pt x="f1056" y="f1057"/>
                  </a:cubicBezTo>
                  <a:cubicBezTo>
                    <a:pt x="f1058" y="f1059"/>
                    <a:pt x="f1060" y="f1061"/>
                    <a:pt x="f1062" y="f1063"/>
                  </a:cubicBezTo>
                  <a:lnTo>
                    <a:pt x="f5" y="f1064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sx="100000" sy="100000" algn="tl"/>
            </a:blipFill>
            <a:ln cap="flat">
              <a:noFill/>
              <a:prstDash val="solid"/>
            </a:ln>
          </p:spPr>
          <p:txBody>
            <a:bodyPr vert="horz" wrap="square" lIns="80201" tIns="40100" rIns="80201" bIns="40100" anchor="ctr" anchorCtr="1" compatLnSpc="1">
              <a:noAutofit/>
            </a:bodyPr>
            <a:lstStyle/>
            <a:p>
              <a:pPr algn="ctr" defTabSz="802020" rt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579" kern="1200">
                <a:solidFill>
                  <a:srgbClr val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8583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>
            <a:extLst>
              <a:ext uri="{FF2B5EF4-FFF2-40B4-BE49-F238E27FC236}">
                <a16:creationId xmlns:a16="http://schemas.microsoft.com/office/drawing/2014/main" id="{9C8E9264-BE98-2515-F288-61F2266D2FC7}"/>
              </a:ext>
            </a:extLst>
          </p:cNvPr>
          <p:cNvSpPr>
            <a:spLocks noMove="1" noResize="1"/>
          </p:cNvSpPr>
          <p:nvPr/>
        </p:nvSpPr>
        <p:spPr>
          <a:xfrm>
            <a:off x="0" y="773906"/>
            <a:ext cx="10690727" cy="601503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80201" tIns="40100" rIns="80201" bIns="40100" anchor="ctr" anchorCtr="1" compatLnSpc="1">
            <a:noAutofit/>
          </a:bodyPr>
          <a:lstStyle/>
          <a:p>
            <a:pPr algn="ctr" defTabSz="802020" rt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79" kern="120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ketchy line">
            <a:extLst>
              <a:ext uri="{FF2B5EF4-FFF2-40B4-BE49-F238E27FC236}">
                <a16:creationId xmlns:a16="http://schemas.microsoft.com/office/drawing/2014/main" id="{AC38F05F-1020-BD04-BDE6-1F814F9DA332}"/>
              </a:ext>
            </a:extLst>
          </p:cNvPr>
          <p:cNvSpPr>
            <a:spLocks noMove="1" noResize="1"/>
          </p:cNvSpPr>
          <p:nvPr/>
        </p:nvSpPr>
        <p:spPr>
          <a:xfrm>
            <a:off x="561404" y="3042915"/>
            <a:ext cx="3047619" cy="16040"/>
          </a:xfrm>
          <a:prstGeom prst="rect">
            <a:avLst/>
          </a:prstGeom>
          <a:solidFill>
            <a:srgbClr val="ED7D31"/>
          </a:solidFill>
          <a:ln w="44448" cap="rnd">
            <a:solidFill>
              <a:srgbClr val="ED7D31"/>
            </a:solidFill>
            <a:prstDash val="solid"/>
            <a:round/>
          </a:ln>
        </p:spPr>
        <p:txBody>
          <a:bodyPr vert="horz" wrap="square" lIns="80201" tIns="40100" rIns="80201" bIns="40100" anchor="ctr" anchorCtr="1" compatLnSpc="1">
            <a:noAutofit/>
          </a:bodyPr>
          <a:lstStyle/>
          <a:p>
            <a:pPr algn="ctr" defTabSz="802020" rt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79" kern="120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833639FC-EDD6-418A-A1E4-3D75B52BAE5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-1439215" y="2004380"/>
            <a:ext cx="1439215" cy="80381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it-IT" sz="1930" dirty="0"/>
          </a:p>
          <a:p>
            <a:pPr lvl="0">
              <a:lnSpc>
                <a:spcPct val="80000"/>
              </a:lnSpc>
            </a:pPr>
            <a:endParaRPr lang="it-IT" sz="1930" dirty="0"/>
          </a:p>
        </p:txBody>
      </p:sp>
      <p:pic>
        <p:nvPicPr>
          <p:cNvPr id="6" name="Immagine 7" descr="Immagine che contiene persona, tavolo, interno, forbici&#10;&#10;Descrizione generata automaticamente">
            <a:extLst>
              <a:ext uri="{FF2B5EF4-FFF2-40B4-BE49-F238E27FC236}">
                <a16:creationId xmlns:a16="http://schemas.microsoft.com/office/drawing/2014/main" id="{D8C9AA4F-6618-B5D8-B933-F7850DF512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25226"/>
          <a:stretch>
            <a:fillRect/>
          </a:stretch>
        </p:blipFill>
        <p:spPr>
          <a:xfrm>
            <a:off x="4710338" y="773915"/>
            <a:ext cx="6033259" cy="60150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ettangolo con due angoli in diagonale ritagliati 6">
            <a:extLst>
              <a:ext uri="{FF2B5EF4-FFF2-40B4-BE49-F238E27FC236}">
                <a16:creationId xmlns:a16="http://schemas.microsoft.com/office/drawing/2014/main" id="{A504914B-03E7-097F-4B5E-8CC54347C738}"/>
              </a:ext>
            </a:extLst>
          </p:cNvPr>
          <p:cNvSpPr/>
          <p:nvPr/>
        </p:nvSpPr>
        <p:spPr>
          <a:xfrm>
            <a:off x="239240" y="1550316"/>
            <a:ext cx="4231857" cy="1257877"/>
          </a:xfrm>
          <a:prstGeom prst="snip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2020" rtl="0">
              <a:defRPr/>
            </a:pPr>
            <a:r>
              <a:rPr lang="it-IT" sz="3508" kern="1200" dirty="0">
                <a:solidFill>
                  <a:prstClr val="white"/>
                </a:solidFill>
                <a:latin typeface="Arial" panose="020B0604020202020204" pitchFamily="34" charset="0"/>
                <a:ea typeface="STHupo" panose="02010800040101010101" pitchFamily="2" charset="-122"/>
                <a:cs typeface="Arial" panose="020B0604020202020204" pitchFamily="34" charset="0"/>
              </a:rPr>
              <a:t>Lo scintillatore</a:t>
            </a:r>
          </a:p>
        </p:txBody>
      </p:sp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4C56F681-AEFE-D5FF-2EED-D9EEB6DE4F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9581414"/>
              </p:ext>
            </p:extLst>
          </p:nvPr>
        </p:nvGraphicFramePr>
        <p:xfrm>
          <a:off x="308095" y="3249809"/>
          <a:ext cx="4163003" cy="3097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Elemento grafico 9" descr="Atomo con riempimento a tinta unita">
            <a:extLst>
              <a:ext uri="{FF2B5EF4-FFF2-40B4-BE49-F238E27FC236}">
                <a16:creationId xmlns:a16="http://schemas.microsoft.com/office/drawing/2014/main" id="{8B872B0C-FF15-422F-98E5-F80A264407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6353" y="3497824"/>
            <a:ext cx="802005" cy="802005"/>
          </a:xfrm>
          <a:prstGeom prst="rect">
            <a:avLst/>
          </a:prstGeom>
        </p:spPr>
      </p:pic>
      <p:pic>
        <p:nvPicPr>
          <p:cNvPr id="12" name="Elemento grafico 11" descr="Atomo con riempimento a tinta unita">
            <a:extLst>
              <a:ext uri="{FF2B5EF4-FFF2-40B4-BE49-F238E27FC236}">
                <a16:creationId xmlns:a16="http://schemas.microsoft.com/office/drawing/2014/main" id="{6ADCE85B-ABBF-FE86-9AAF-42A28629D7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1404" y="4446302"/>
            <a:ext cx="802005" cy="802005"/>
          </a:xfrm>
          <a:prstGeom prst="rect">
            <a:avLst/>
          </a:prstGeom>
        </p:spPr>
      </p:pic>
      <p:pic>
        <p:nvPicPr>
          <p:cNvPr id="14" name="Elemento grafico 13" descr="Atomo con riempimento a tinta unita">
            <a:extLst>
              <a:ext uri="{FF2B5EF4-FFF2-40B4-BE49-F238E27FC236}">
                <a16:creationId xmlns:a16="http://schemas.microsoft.com/office/drawing/2014/main" id="{8A55EC6B-4694-E97B-1C81-7CB23C8BBD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7390" y="5322288"/>
            <a:ext cx="802005" cy="80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36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4" y="773906"/>
            <a:ext cx="10690727" cy="6015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2020" rtl="0">
              <a:defRPr/>
            </a:pPr>
            <a:endParaRPr lang="en-US" sz="1579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Segnaposto contenuto 4" descr="Immagine che contiene forniture per ufficio, design, elettronica&#10;&#10;Descrizione generata automaticamente">
            <a:extLst>
              <a:ext uri="{FF2B5EF4-FFF2-40B4-BE49-F238E27FC236}">
                <a16:creationId xmlns:a16="http://schemas.microsoft.com/office/drawing/2014/main" id="{D3967ADE-7B7D-4000-4B0A-482EAC8C79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401"/>
          <a:stretch/>
        </p:blipFill>
        <p:spPr>
          <a:xfrm>
            <a:off x="3283885" y="773915"/>
            <a:ext cx="7406840" cy="6015029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773906"/>
            <a:ext cx="6481877" cy="6015038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2020" rtl="0">
              <a:defRPr/>
            </a:pPr>
            <a:endParaRPr lang="en-US" sz="1579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ttangolo con due angoli in diagonale ritagliati 4">
            <a:extLst>
              <a:ext uri="{FF2B5EF4-FFF2-40B4-BE49-F238E27FC236}">
                <a16:creationId xmlns:a16="http://schemas.microsoft.com/office/drawing/2014/main" id="{F13BD7E5-23B1-8310-B5A9-63211810186F}"/>
              </a:ext>
            </a:extLst>
          </p:cNvPr>
          <p:cNvSpPr/>
          <p:nvPr/>
        </p:nvSpPr>
        <p:spPr>
          <a:xfrm>
            <a:off x="395691" y="1185746"/>
            <a:ext cx="4139004" cy="964977"/>
          </a:xfrm>
          <a:prstGeom prst="snip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2020" rtl="0">
              <a:defRPr/>
            </a:pPr>
            <a:r>
              <a:rPr lang="it-IT" sz="2800" kern="1200" dirty="0">
                <a:solidFill>
                  <a:prstClr val="white"/>
                </a:solidFill>
                <a:latin typeface="Arial" panose="020B0604020202020204" pitchFamily="34" charset="0"/>
                <a:ea typeface="STHupo" panose="02010800040101010101" pitchFamily="2" charset="-122"/>
                <a:cs typeface="Arial" panose="020B0604020202020204" pitchFamily="34" charset="0"/>
              </a:rPr>
              <a:t>Il silicon </a:t>
            </a:r>
            <a:r>
              <a:rPr lang="it-IT" sz="2800" kern="1200" dirty="0" err="1">
                <a:solidFill>
                  <a:prstClr val="white"/>
                </a:solidFill>
                <a:latin typeface="Arial" panose="020B0604020202020204" pitchFamily="34" charset="0"/>
                <a:ea typeface="STHupo" panose="02010800040101010101" pitchFamily="2" charset="-122"/>
                <a:cs typeface="Arial" panose="020B0604020202020204" pitchFamily="34" charset="0"/>
              </a:rPr>
              <a:t>photomultiplier</a:t>
            </a:r>
            <a:endParaRPr lang="it-IT" sz="2800" kern="1200" dirty="0">
              <a:solidFill>
                <a:prstClr val="white"/>
              </a:solidFill>
              <a:latin typeface="Arial" panose="020B0604020202020204" pitchFamily="34" charset="0"/>
              <a:ea typeface="STHupo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Rettangolo con due angoli in diagonale ritagliati 6">
            <a:extLst>
              <a:ext uri="{FF2B5EF4-FFF2-40B4-BE49-F238E27FC236}">
                <a16:creationId xmlns:a16="http://schemas.microsoft.com/office/drawing/2014/main" id="{F883ED01-E296-FFCE-F2B6-B497A7F6BDB4}"/>
              </a:ext>
            </a:extLst>
          </p:cNvPr>
          <p:cNvSpPr/>
          <p:nvPr/>
        </p:nvSpPr>
        <p:spPr>
          <a:xfrm>
            <a:off x="265422" y="2813111"/>
            <a:ext cx="3195284" cy="2772826"/>
          </a:xfrm>
          <a:prstGeom prst="snip2DiagRect">
            <a:avLst>
              <a:gd name="adj1" fmla="val 467"/>
              <a:gd name="adj2" fmla="val 16667"/>
            </a:avLst>
          </a:prstGeom>
          <a:solidFill>
            <a:srgbClr val="99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2020" rtl="0">
              <a:defRPr/>
            </a:pPr>
            <a:endParaRPr lang="it-IT" sz="1579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84E5EC-EB1C-F3A5-2E39-C35E58EBAC0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74840" y="3001819"/>
            <a:ext cx="2977124" cy="2913709"/>
          </a:xfrm>
        </p:spPr>
        <p:txBody>
          <a:bodyPr>
            <a:no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Permette geometrie molto più piccole, compatte e funzionali rispetto ai classici fotomoltiplicatori</a:t>
            </a:r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4434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1120">
              <a:lnSpc>
                <a:spcPct val="100000"/>
              </a:lnSpc>
              <a:spcBef>
                <a:spcPts val="100"/>
              </a:spcBef>
            </a:pPr>
            <a:r>
              <a:rPr dirty="0"/>
              <a:t>Radioattività</a:t>
            </a:r>
            <a:r>
              <a:rPr spc="-40" dirty="0"/>
              <a:t> </a:t>
            </a:r>
            <a:r>
              <a:rPr spc="-10" dirty="0"/>
              <a:t>naturale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8050" y="4679280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180" dirty="0">
                <a:latin typeface="Calibri"/>
                <a:cs typeface="Calibri"/>
              </a:rPr>
              <a:t>●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8050" y="5046310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180" dirty="0">
                <a:latin typeface="Calibri"/>
                <a:cs typeface="Calibri"/>
              </a:rPr>
              <a:t>●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8050" y="5414610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180" dirty="0">
                <a:latin typeface="Calibri"/>
                <a:cs typeface="Calibri"/>
              </a:rPr>
              <a:t>●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8050" y="4194140"/>
            <a:ext cx="2181225" cy="149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624205" indent="-215900">
              <a:lnSpc>
                <a:spcPct val="109500"/>
              </a:lnSpc>
              <a:spcBef>
                <a:spcPts val="100"/>
              </a:spcBef>
              <a:buSzPct val="45454"/>
              <a:buFont typeface="Calibri"/>
              <a:buChar char="●"/>
              <a:tabLst>
                <a:tab pos="228600" algn="l"/>
              </a:tabLst>
            </a:pPr>
            <a:r>
              <a:rPr sz="2200" dirty="0">
                <a:latin typeface="Arial"/>
                <a:cs typeface="Arial"/>
              </a:rPr>
              <a:t>Dal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suolo? </a:t>
            </a:r>
            <a:r>
              <a:rPr sz="2200" dirty="0">
                <a:latin typeface="Arial"/>
                <a:cs typeface="Arial"/>
              </a:rPr>
              <a:t>Dal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Sole?</a:t>
            </a:r>
            <a:endParaRPr sz="2200">
              <a:latin typeface="Arial"/>
              <a:cs typeface="Arial"/>
            </a:endParaRPr>
          </a:p>
          <a:p>
            <a:pPr marL="228600" marR="5080">
              <a:lnSpc>
                <a:spcPct val="109500"/>
              </a:lnSpc>
            </a:pPr>
            <a:r>
              <a:rPr sz="2200" spc="-10" dirty="0">
                <a:latin typeface="Arial"/>
                <a:cs typeface="Arial"/>
              </a:rPr>
              <a:t>Dall’atmosfera? </a:t>
            </a:r>
            <a:r>
              <a:rPr sz="2200" dirty="0">
                <a:latin typeface="Arial"/>
                <a:cs typeface="Arial"/>
              </a:rPr>
              <a:t>Dallo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spazio?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9759" y="953099"/>
            <a:ext cx="5864225" cy="326644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2230"/>
              </a:lnSpc>
              <a:spcBef>
                <a:spcPts val="315"/>
              </a:spcBef>
            </a:pPr>
            <a:r>
              <a:rPr sz="2000" dirty="0">
                <a:latin typeface="Arial"/>
                <a:cs typeface="Arial"/>
              </a:rPr>
              <a:t>1900: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Becquerel,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Marie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Pierre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Curie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descrivono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la </a:t>
            </a:r>
            <a:r>
              <a:rPr sz="2000" b="1" dirty="0">
                <a:solidFill>
                  <a:srgbClr val="0066B2"/>
                </a:solidFill>
                <a:latin typeface="Arial"/>
                <a:cs typeface="Arial"/>
              </a:rPr>
              <a:t>radioattività</a:t>
            </a:r>
            <a:r>
              <a:rPr sz="2000" b="1" spc="-10" dirty="0">
                <a:solidFill>
                  <a:srgbClr val="0066B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6B2"/>
                </a:solidFill>
                <a:latin typeface="Arial"/>
                <a:cs typeface="Arial"/>
              </a:rPr>
              <a:t>naturale</a:t>
            </a:r>
            <a:r>
              <a:rPr sz="2000" dirty="0">
                <a:latin typeface="Arial"/>
                <a:cs typeface="Arial"/>
              </a:rPr>
              <a:t>: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campioni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elementi </a:t>
            </a:r>
            <a:r>
              <a:rPr sz="2000" dirty="0">
                <a:latin typeface="Arial"/>
                <a:cs typeface="Arial"/>
              </a:rPr>
              <a:t>radioattivi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emettono “raggi”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capaci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penetrare </a:t>
            </a:r>
            <a:r>
              <a:rPr sz="2000" spc="-25" dirty="0">
                <a:latin typeface="Arial"/>
                <a:cs typeface="Arial"/>
              </a:rPr>
              <a:t>la </a:t>
            </a:r>
            <a:r>
              <a:rPr sz="2000" dirty="0">
                <a:latin typeface="Arial"/>
                <a:cs typeface="Arial"/>
              </a:rPr>
              <a:t>materia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(ad es: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impressionare lastre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fotografiche)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 dirty="0">
              <a:latin typeface="Arial"/>
              <a:cs typeface="Arial"/>
            </a:endParaRPr>
          </a:p>
          <a:p>
            <a:pPr marL="12700" marR="345440">
              <a:lnSpc>
                <a:spcPts val="2230"/>
              </a:lnSpc>
            </a:pPr>
            <a:r>
              <a:rPr sz="2000" dirty="0">
                <a:latin typeface="Arial"/>
                <a:cs typeface="Arial"/>
              </a:rPr>
              <a:t>Si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osserva però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livello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costante di </a:t>
            </a:r>
            <a:r>
              <a:rPr sz="2000" spc="-10" dirty="0">
                <a:latin typeface="Arial"/>
                <a:cs typeface="Arial"/>
              </a:rPr>
              <a:t>radioattività </a:t>
            </a:r>
            <a:r>
              <a:rPr sz="2000" dirty="0">
                <a:latin typeface="Arial"/>
                <a:cs typeface="Arial"/>
              </a:rPr>
              <a:t>anche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 assenza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elementi </a:t>
            </a:r>
            <a:r>
              <a:rPr sz="2000" spc="-10" dirty="0">
                <a:latin typeface="Arial"/>
                <a:cs typeface="Arial"/>
              </a:rPr>
              <a:t>radioattivi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"/>
              <a:cs typeface="Arial"/>
            </a:endParaRPr>
          </a:p>
          <a:p>
            <a:pPr marL="85090" marR="1560195">
              <a:lnSpc>
                <a:spcPts val="2460"/>
              </a:lnSpc>
              <a:spcBef>
                <a:spcPts val="1714"/>
              </a:spcBef>
            </a:pPr>
            <a:r>
              <a:rPr sz="2200" dirty="0">
                <a:latin typeface="Arial"/>
                <a:cs typeface="Arial"/>
              </a:rPr>
              <a:t>Da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dove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viene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questa</a:t>
            </a:r>
            <a:r>
              <a:rPr sz="2200" spc="-10" dirty="0">
                <a:latin typeface="Arial"/>
                <a:cs typeface="Arial"/>
              </a:rPr>
              <a:t> radioattività naturale?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2150" y="6062310"/>
            <a:ext cx="3598545" cy="985519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ts val="2460"/>
              </a:lnSpc>
              <a:spcBef>
                <a:spcPts val="330"/>
              </a:spcBef>
            </a:pPr>
            <a:r>
              <a:rPr sz="2200" dirty="0">
                <a:latin typeface="Arial"/>
                <a:cs typeface="Arial"/>
              </a:rPr>
              <a:t>Nel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primo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decennio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del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‘900 </a:t>
            </a:r>
            <a:r>
              <a:rPr sz="2200" dirty="0">
                <a:latin typeface="Arial"/>
                <a:cs typeface="Arial"/>
              </a:rPr>
              <a:t>l’opinione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dominante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era</a:t>
            </a:r>
            <a:r>
              <a:rPr sz="2200" spc="-25" dirty="0">
                <a:latin typeface="Arial"/>
                <a:cs typeface="Arial"/>
              </a:rPr>
              <a:t> che </a:t>
            </a:r>
            <a:r>
              <a:rPr sz="2200" dirty="0">
                <a:latin typeface="Arial"/>
                <a:cs typeface="Arial"/>
              </a:rPr>
              <a:t>venisse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dal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suolo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8619" y="908650"/>
            <a:ext cx="3566160" cy="304165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50940" y="4110320"/>
            <a:ext cx="3983990" cy="283337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0B1B91-915D-6138-DEF3-C6ED182E34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5940" y="908102"/>
            <a:ext cx="9223058" cy="1162626"/>
          </a:xfrm>
        </p:spPr>
        <p:txBody>
          <a:bodyPr/>
          <a:lstStyle/>
          <a:p>
            <a:pPr lvl="0"/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ea typeface="STHupo" pitchFamily="2"/>
                <a:cs typeface="Arial" panose="020B0604020202020204" pitchFamily="34" charset="0"/>
              </a:rPr>
              <a:t>La scheda front- end</a:t>
            </a:r>
          </a:p>
        </p:txBody>
      </p:sp>
      <p:pic>
        <p:nvPicPr>
          <p:cNvPr id="3" name="Segnaposto contenuto 10" descr="Immagine che contiene Ingegneria elettronica, Impianto elettrico, elettronica, cavo&#10;&#10;Descrizione generata automaticamente">
            <a:extLst>
              <a:ext uri="{FF2B5EF4-FFF2-40B4-BE49-F238E27FC236}">
                <a16:creationId xmlns:a16="http://schemas.microsoft.com/office/drawing/2014/main" id="{42848057-5089-9332-8FC0-0D1B9EF9CE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13">
            <a:off x="3162813" y="1555590"/>
            <a:ext cx="4257484" cy="5112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asellaDiTesto 14">
            <a:extLst>
              <a:ext uri="{FF2B5EF4-FFF2-40B4-BE49-F238E27FC236}">
                <a16:creationId xmlns:a16="http://schemas.microsoft.com/office/drawing/2014/main" id="{96C57DA5-B806-44CA-A16A-1F48293E464A}"/>
              </a:ext>
            </a:extLst>
          </p:cNvPr>
          <p:cNvSpPr txBox="1"/>
          <p:nvPr/>
        </p:nvSpPr>
        <p:spPr>
          <a:xfrm>
            <a:off x="8232233" y="4607530"/>
            <a:ext cx="2215539" cy="10527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201" tIns="40100" rIns="80201" bIns="40100" anchor="t" anchorCtr="0" compatLnSpc="1">
            <a:spAutoFit/>
          </a:bodyPr>
          <a:lstStyle/>
          <a:p>
            <a:pPr algn="l" defTabSz="802020" rt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105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Input </a:t>
            </a:r>
            <a:r>
              <a:rPr lang="it-IT" sz="2105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</a:t>
            </a:r>
            <a:r>
              <a:rPr lang="it-IT" sz="2105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dati dei quattro estremi della fibra ottica</a:t>
            </a:r>
          </a:p>
        </p:txBody>
      </p:sp>
      <p:sp>
        <p:nvSpPr>
          <p:cNvPr id="5" name="Freccia a destra 18">
            <a:extLst>
              <a:ext uri="{FF2B5EF4-FFF2-40B4-BE49-F238E27FC236}">
                <a16:creationId xmlns:a16="http://schemas.microsoft.com/office/drawing/2014/main" id="{DA81D390-A155-BA9B-FF1C-8E39F06BEFFC}"/>
              </a:ext>
            </a:extLst>
          </p:cNvPr>
          <p:cNvSpPr/>
          <p:nvPr/>
        </p:nvSpPr>
        <p:spPr>
          <a:xfrm>
            <a:off x="5944539" y="3186432"/>
            <a:ext cx="2426388" cy="327548"/>
          </a:xfrm>
          <a:custGeom>
            <a:avLst>
              <a:gd name="f0" fmla="val 20146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80201" tIns="40100" rIns="80201" bIns="40100" anchor="ctr" anchorCtr="1" compatLnSpc="1">
            <a:noAutofit/>
          </a:bodyPr>
          <a:lstStyle/>
          <a:p>
            <a:pPr algn="ctr" defTabSz="802020" rt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579" kern="120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CasellaDiTesto 19">
            <a:extLst>
              <a:ext uri="{FF2B5EF4-FFF2-40B4-BE49-F238E27FC236}">
                <a16:creationId xmlns:a16="http://schemas.microsoft.com/office/drawing/2014/main" id="{87315097-279A-EBDA-FC8F-62EBEE48C934}"/>
              </a:ext>
            </a:extLst>
          </p:cNvPr>
          <p:cNvSpPr txBox="1"/>
          <p:nvPr/>
        </p:nvSpPr>
        <p:spPr>
          <a:xfrm>
            <a:off x="8472835" y="2906875"/>
            <a:ext cx="1734336" cy="10527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201" tIns="40100" rIns="80201" bIns="40100" anchor="t" anchorCtr="0" compatLnSpc="1">
            <a:spAutoFit/>
          </a:bodyPr>
          <a:lstStyle/>
          <a:p>
            <a:pPr algn="l" defTabSz="802020" rt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105" kern="1200" dirty="0">
                <a:solidFill>
                  <a:prstClr val="white"/>
                </a:solidFill>
                <a:latin typeface="Arial" panose="020B0604020202020204" pitchFamily="34" charset="0"/>
                <a:ea typeface="STHupo" pitchFamily="2"/>
                <a:cs typeface="Arial" panose="020B0604020202020204" pitchFamily="34" charset="0"/>
              </a:rPr>
              <a:t>Contatore delle coincidenze</a:t>
            </a:r>
          </a:p>
        </p:txBody>
      </p:sp>
      <p:sp>
        <p:nvSpPr>
          <p:cNvPr id="7" name="Freccia angolare bidirezionale 20">
            <a:extLst>
              <a:ext uri="{FF2B5EF4-FFF2-40B4-BE49-F238E27FC236}">
                <a16:creationId xmlns:a16="http://schemas.microsoft.com/office/drawing/2014/main" id="{AFE7AA02-A47B-326B-3469-F393641B656F}"/>
              </a:ext>
            </a:extLst>
          </p:cNvPr>
          <p:cNvSpPr/>
          <p:nvPr/>
        </p:nvSpPr>
        <p:spPr>
          <a:xfrm>
            <a:off x="2197156" y="3670031"/>
            <a:ext cx="1930179" cy="676159"/>
          </a:xfrm>
          <a:custGeom>
            <a:avLst>
              <a:gd name="f10" fmla="val 25000"/>
              <a:gd name="f11" fmla="val 25000"/>
              <a:gd name="f12" fmla="val 25000"/>
            </a:avLst>
            <a:gdLst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ss"/>
              <a:gd name="f9" fmla="val 0"/>
              <a:gd name="f10" fmla="val 25000"/>
              <a:gd name="f11" fmla="val 25000"/>
              <a:gd name="f12" fmla="val 25000"/>
              <a:gd name="f13" fmla="+- 0 0 -360"/>
              <a:gd name="f14" fmla="+- 0 0 -270"/>
              <a:gd name="f15" fmla="+- 0 0 -180"/>
              <a:gd name="f16" fmla="+- 0 0 -90"/>
              <a:gd name="f17" fmla="abs f6"/>
              <a:gd name="f18" fmla="abs f7"/>
              <a:gd name="f19" fmla="abs f8"/>
              <a:gd name="f20" fmla="val f9"/>
              <a:gd name="f21" fmla="val f11"/>
              <a:gd name="f22" fmla="val f10"/>
              <a:gd name="f23" fmla="val f12"/>
              <a:gd name="f24" fmla="*/ f13 f3 1"/>
              <a:gd name="f25" fmla="*/ f14 f3 1"/>
              <a:gd name="f26" fmla="*/ f15 f3 1"/>
              <a:gd name="f27" fmla="*/ f16 f3 1"/>
              <a:gd name="f28" fmla="?: f17 f6 1"/>
              <a:gd name="f29" fmla="?: f18 f7 1"/>
              <a:gd name="f30" fmla="?: f19 f8 1"/>
              <a:gd name="f31" fmla="*/ f24 1 f5"/>
              <a:gd name="f32" fmla="*/ f25 1 f5"/>
              <a:gd name="f33" fmla="*/ f26 1 f5"/>
              <a:gd name="f34" fmla="*/ f27 1 f5"/>
              <a:gd name="f35" fmla="*/ f28 1 21600"/>
              <a:gd name="f36" fmla="*/ f29 1 21600"/>
              <a:gd name="f37" fmla="*/ 21600 f28 1"/>
              <a:gd name="f38" fmla="*/ 21600 f29 1"/>
              <a:gd name="f39" fmla="+- f31 0 f4"/>
              <a:gd name="f40" fmla="+- f32 0 f4"/>
              <a:gd name="f41" fmla="+- f33 0 f4"/>
              <a:gd name="f42" fmla="+- f34 0 f4"/>
              <a:gd name="f43" fmla="min f36 f35"/>
              <a:gd name="f44" fmla="*/ f37 1 f30"/>
              <a:gd name="f45" fmla="*/ f38 1 f30"/>
              <a:gd name="f46" fmla="val f44"/>
              <a:gd name="f47" fmla="val f45"/>
              <a:gd name="f48" fmla="*/ f20 f43 1"/>
              <a:gd name="f49" fmla="+- f47 0 f20"/>
              <a:gd name="f50" fmla="+- f46 0 f20"/>
              <a:gd name="f51" fmla="*/ f46 f43 1"/>
              <a:gd name="f52" fmla="*/ f47 f43 1"/>
              <a:gd name="f53" fmla="min f50 f49"/>
              <a:gd name="f54" fmla="*/ f53 f23 1"/>
              <a:gd name="f55" fmla="*/ f53 f21 1"/>
              <a:gd name="f56" fmla="*/ f53 f22 1"/>
              <a:gd name="f57" fmla="*/ f54 1 100000"/>
              <a:gd name="f58" fmla="*/ f55 1 50000"/>
              <a:gd name="f59" fmla="*/ f55 1 100000"/>
              <a:gd name="f60" fmla="*/ f56 1 200000"/>
              <a:gd name="f61" fmla="+- f46 0 f58"/>
              <a:gd name="f62" fmla="+- f47 0 f58"/>
              <a:gd name="f63" fmla="+- f46 0 f59"/>
              <a:gd name="f64" fmla="+- f47 0 f59"/>
              <a:gd name="f65" fmla="*/ f60 f57 1"/>
              <a:gd name="f66" fmla="*/ f57 f43 1"/>
              <a:gd name="f67" fmla="+- f63 0 f60"/>
              <a:gd name="f68" fmla="+- f63 f60 0"/>
              <a:gd name="f69" fmla="+- f64 0 f60"/>
              <a:gd name="f70" fmla="+- f64 f60 0"/>
              <a:gd name="f71" fmla="*/ f65 1 f59"/>
              <a:gd name="f72" fmla="*/ f63 f43 1"/>
              <a:gd name="f73" fmla="*/ f64 f43 1"/>
              <a:gd name="f74" fmla="*/ f62 f43 1"/>
              <a:gd name="f75" fmla="*/ f61 f43 1"/>
              <a:gd name="f76" fmla="+- f57 f68 0"/>
              <a:gd name="f77" fmla="+- f57 f70 0"/>
              <a:gd name="f78" fmla="*/ f71 f43 1"/>
              <a:gd name="f79" fmla="*/ f69 f43 1"/>
              <a:gd name="f80" fmla="*/ f70 f43 1"/>
              <a:gd name="f81" fmla="*/ f67 f43 1"/>
              <a:gd name="f82" fmla="*/ f68 f43 1"/>
              <a:gd name="f83" fmla="*/ f76 1 2"/>
              <a:gd name="f84" fmla="*/ f77 1 2"/>
              <a:gd name="f85" fmla="*/ f83 f43 1"/>
              <a:gd name="f86" fmla="*/ f84 f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72" y="f48"/>
              </a:cxn>
              <a:cxn ang="f40">
                <a:pos x="f75" y="f66"/>
              </a:cxn>
              <a:cxn ang="f39">
                <a:pos x="f66" y="f74"/>
              </a:cxn>
              <a:cxn ang="f40">
                <a:pos x="f48" y="f73"/>
              </a:cxn>
              <a:cxn ang="f41">
                <a:pos x="f66" y="f52"/>
              </a:cxn>
              <a:cxn ang="f41">
                <a:pos x="f85" y="f80"/>
              </a:cxn>
              <a:cxn ang="f42">
                <a:pos x="f82" y="f86"/>
              </a:cxn>
              <a:cxn ang="f42">
                <a:pos x="f51" y="f66"/>
              </a:cxn>
            </a:cxnLst>
            <a:rect l="f78" t="f79" r="f72" b="f80"/>
            <a:pathLst>
              <a:path>
                <a:moveTo>
                  <a:pt x="f48" y="f73"/>
                </a:moveTo>
                <a:lnTo>
                  <a:pt x="f66" y="f74"/>
                </a:lnTo>
                <a:lnTo>
                  <a:pt x="f66" y="f79"/>
                </a:lnTo>
                <a:lnTo>
                  <a:pt x="f81" y="f79"/>
                </a:lnTo>
                <a:lnTo>
                  <a:pt x="f81" y="f66"/>
                </a:lnTo>
                <a:lnTo>
                  <a:pt x="f75" y="f66"/>
                </a:lnTo>
                <a:lnTo>
                  <a:pt x="f72" y="f48"/>
                </a:lnTo>
                <a:lnTo>
                  <a:pt x="f51" y="f66"/>
                </a:lnTo>
                <a:lnTo>
                  <a:pt x="f82" y="f66"/>
                </a:lnTo>
                <a:lnTo>
                  <a:pt x="f82" y="f80"/>
                </a:lnTo>
                <a:lnTo>
                  <a:pt x="f66" y="f80"/>
                </a:lnTo>
                <a:lnTo>
                  <a:pt x="f66" y="f52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80201" tIns="40100" rIns="80201" bIns="40100" anchor="ctr" anchorCtr="1" compatLnSpc="1">
            <a:noAutofit/>
          </a:bodyPr>
          <a:lstStyle/>
          <a:p>
            <a:pPr algn="ctr" defTabSz="802020" rt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579" kern="120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reccia angolare bidirezionale 21">
            <a:extLst>
              <a:ext uri="{FF2B5EF4-FFF2-40B4-BE49-F238E27FC236}">
                <a16:creationId xmlns:a16="http://schemas.microsoft.com/office/drawing/2014/main" id="{B38BFAD4-288E-D912-DAC5-8B14C48E09F5}"/>
              </a:ext>
            </a:extLst>
          </p:cNvPr>
          <p:cNvSpPr/>
          <p:nvPr/>
        </p:nvSpPr>
        <p:spPr>
          <a:xfrm rot="5400013">
            <a:off x="6694051" y="4153369"/>
            <a:ext cx="741224" cy="2111274"/>
          </a:xfrm>
          <a:custGeom>
            <a:avLst>
              <a:gd name="f10" fmla="val 25000"/>
              <a:gd name="f11" fmla="val 25000"/>
              <a:gd name="f12" fmla="val 25000"/>
            </a:avLst>
            <a:gdLst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ss"/>
              <a:gd name="f9" fmla="val 0"/>
              <a:gd name="f10" fmla="val 25000"/>
              <a:gd name="f11" fmla="val 25000"/>
              <a:gd name="f12" fmla="val 25000"/>
              <a:gd name="f13" fmla="+- 0 0 -360"/>
              <a:gd name="f14" fmla="+- 0 0 -270"/>
              <a:gd name="f15" fmla="+- 0 0 -180"/>
              <a:gd name="f16" fmla="+- 0 0 -90"/>
              <a:gd name="f17" fmla="abs f6"/>
              <a:gd name="f18" fmla="abs f7"/>
              <a:gd name="f19" fmla="abs f8"/>
              <a:gd name="f20" fmla="val f9"/>
              <a:gd name="f21" fmla="val f11"/>
              <a:gd name="f22" fmla="val f10"/>
              <a:gd name="f23" fmla="val f12"/>
              <a:gd name="f24" fmla="*/ f13 f3 1"/>
              <a:gd name="f25" fmla="*/ f14 f3 1"/>
              <a:gd name="f26" fmla="*/ f15 f3 1"/>
              <a:gd name="f27" fmla="*/ f16 f3 1"/>
              <a:gd name="f28" fmla="?: f17 f6 1"/>
              <a:gd name="f29" fmla="?: f18 f7 1"/>
              <a:gd name="f30" fmla="?: f19 f8 1"/>
              <a:gd name="f31" fmla="*/ f24 1 f5"/>
              <a:gd name="f32" fmla="*/ f25 1 f5"/>
              <a:gd name="f33" fmla="*/ f26 1 f5"/>
              <a:gd name="f34" fmla="*/ f27 1 f5"/>
              <a:gd name="f35" fmla="*/ f28 1 21600"/>
              <a:gd name="f36" fmla="*/ f29 1 21600"/>
              <a:gd name="f37" fmla="*/ 21600 f28 1"/>
              <a:gd name="f38" fmla="*/ 21600 f29 1"/>
              <a:gd name="f39" fmla="+- f31 0 f4"/>
              <a:gd name="f40" fmla="+- f32 0 f4"/>
              <a:gd name="f41" fmla="+- f33 0 f4"/>
              <a:gd name="f42" fmla="+- f34 0 f4"/>
              <a:gd name="f43" fmla="min f36 f35"/>
              <a:gd name="f44" fmla="*/ f37 1 f30"/>
              <a:gd name="f45" fmla="*/ f38 1 f30"/>
              <a:gd name="f46" fmla="val f44"/>
              <a:gd name="f47" fmla="val f45"/>
              <a:gd name="f48" fmla="*/ f20 f43 1"/>
              <a:gd name="f49" fmla="+- f47 0 f20"/>
              <a:gd name="f50" fmla="+- f46 0 f20"/>
              <a:gd name="f51" fmla="*/ f46 f43 1"/>
              <a:gd name="f52" fmla="*/ f47 f43 1"/>
              <a:gd name="f53" fmla="min f50 f49"/>
              <a:gd name="f54" fmla="*/ f53 f23 1"/>
              <a:gd name="f55" fmla="*/ f53 f21 1"/>
              <a:gd name="f56" fmla="*/ f53 f22 1"/>
              <a:gd name="f57" fmla="*/ f54 1 100000"/>
              <a:gd name="f58" fmla="*/ f55 1 50000"/>
              <a:gd name="f59" fmla="*/ f55 1 100000"/>
              <a:gd name="f60" fmla="*/ f56 1 200000"/>
              <a:gd name="f61" fmla="+- f46 0 f58"/>
              <a:gd name="f62" fmla="+- f47 0 f58"/>
              <a:gd name="f63" fmla="+- f46 0 f59"/>
              <a:gd name="f64" fmla="+- f47 0 f59"/>
              <a:gd name="f65" fmla="*/ f60 f57 1"/>
              <a:gd name="f66" fmla="*/ f57 f43 1"/>
              <a:gd name="f67" fmla="+- f63 0 f60"/>
              <a:gd name="f68" fmla="+- f63 f60 0"/>
              <a:gd name="f69" fmla="+- f64 0 f60"/>
              <a:gd name="f70" fmla="+- f64 f60 0"/>
              <a:gd name="f71" fmla="*/ f65 1 f59"/>
              <a:gd name="f72" fmla="*/ f63 f43 1"/>
              <a:gd name="f73" fmla="*/ f64 f43 1"/>
              <a:gd name="f74" fmla="*/ f62 f43 1"/>
              <a:gd name="f75" fmla="*/ f61 f43 1"/>
              <a:gd name="f76" fmla="+- f57 f68 0"/>
              <a:gd name="f77" fmla="+- f57 f70 0"/>
              <a:gd name="f78" fmla="*/ f71 f43 1"/>
              <a:gd name="f79" fmla="*/ f69 f43 1"/>
              <a:gd name="f80" fmla="*/ f70 f43 1"/>
              <a:gd name="f81" fmla="*/ f67 f43 1"/>
              <a:gd name="f82" fmla="*/ f68 f43 1"/>
              <a:gd name="f83" fmla="*/ f76 1 2"/>
              <a:gd name="f84" fmla="*/ f77 1 2"/>
              <a:gd name="f85" fmla="*/ f83 f43 1"/>
              <a:gd name="f86" fmla="*/ f84 f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72" y="f48"/>
              </a:cxn>
              <a:cxn ang="f40">
                <a:pos x="f75" y="f66"/>
              </a:cxn>
              <a:cxn ang="f39">
                <a:pos x="f66" y="f74"/>
              </a:cxn>
              <a:cxn ang="f40">
                <a:pos x="f48" y="f73"/>
              </a:cxn>
              <a:cxn ang="f41">
                <a:pos x="f66" y="f52"/>
              </a:cxn>
              <a:cxn ang="f41">
                <a:pos x="f85" y="f80"/>
              </a:cxn>
              <a:cxn ang="f42">
                <a:pos x="f82" y="f86"/>
              </a:cxn>
              <a:cxn ang="f42">
                <a:pos x="f51" y="f66"/>
              </a:cxn>
            </a:cxnLst>
            <a:rect l="f78" t="f79" r="f72" b="f80"/>
            <a:pathLst>
              <a:path>
                <a:moveTo>
                  <a:pt x="f48" y="f73"/>
                </a:moveTo>
                <a:lnTo>
                  <a:pt x="f66" y="f74"/>
                </a:lnTo>
                <a:lnTo>
                  <a:pt x="f66" y="f79"/>
                </a:lnTo>
                <a:lnTo>
                  <a:pt x="f81" y="f79"/>
                </a:lnTo>
                <a:lnTo>
                  <a:pt x="f81" y="f66"/>
                </a:lnTo>
                <a:lnTo>
                  <a:pt x="f75" y="f66"/>
                </a:lnTo>
                <a:lnTo>
                  <a:pt x="f72" y="f48"/>
                </a:lnTo>
                <a:lnTo>
                  <a:pt x="f51" y="f66"/>
                </a:lnTo>
                <a:lnTo>
                  <a:pt x="f82" y="f66"/>
                </a:lnTo>
                <a:lnTo>
                  <a:pt x="f82" y="f80"/>
                </a:lnTo>
                <a:lnTo>
                  <a:pt x="f66" y="f80"/>
                </a:lnTo>
                <a:lnTo>
                  <a:pt x="f66" y="f52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80201" tIns="40100" rIns="80201" bIns="40100" anchor="ctr" anchorCtr="1" compatLnSpc="1">
            <a:noAutofit/>
          </a:bodyPr>
          <a:lstStyle/>
          <a:p>
            <a:pPr algn="ctr" defTabSz="802020" rt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579" kern="120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CasellaDiTesto 22">
            <a:extLst>
              <a:ext uri="{FF2B5EF4-FFF2-40B4-BE49-F238E27FC236}">
                <a16:creationId xmlns:a16="http://schemas.microsoft.com/office/drawing/2014/main" id="{6697EDBD-BC24-CF27-C873-2048489D213A}"/>
              </a:ext>
            </a:extLst>
          </p:cNvPr>
          <p:cNvSpPr txBox="1"/>
          <p:nvPr/>
        </p:nvSpPr>
        <p:spPr>
          <a:xfrm>
            <a:off x="472002" y="3433271"/>
            <a:ext cx="1821216" cy="170065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201" tIns="40100" rIns="80201" bIns="40100" anchor="t" anchorCtr="0" compatLnSpc="1">
            <a:spAutoFit/>
          </a:bodyPr>
          <a:lstStyle/>
          <a:p>
            <a:pPr algn="l" defTabSz="802020" rt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105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Output che portano i dati raccolti in forma digitale al </a:t>
            </a:r>
            <a:r>
              <a:rPr lang="it-IT" sz="2105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Raspberry</a:t>
            </a:r>
            <a:endParaRPr lang="it-IT" sz="2105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820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73906"/>
            <a:ext cx="10693400" cy="6015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2020" rtl="0">
              <a:defRPr/>
            </a:pPr>
            <a:endParaRPr lang="en-US" sz="1579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Segnaposto contenuto 4" descr="Immagine che contiene Impianto elettrico, Ingegneria elettronica, elettronica, ingegneria&#10;&#10;Descrizione generata automaticamente">
            <a:extLst>
              <a:ext uri="{FF2B5EF4-FFF2-40B4-BE49-F238E27FC236}">
                <a16:creationId xmlns:a16="http://schemas.microsoft.com/office/drawing/2014/main" id="{53330CF7-87BD-FE73-3BEB-9EEF78C508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60" r="32299" b="9092"/>
          <a:stretch/>
        </p:blipFill>
        <p:spPr>
          <a:xfrm rot="5400000">
            <a:off x="806685" y="-84238"/>
            <a:ext cx="6015038" cy="7603007"/>
          </a:xfrm>
          <a:prstGeom prst="rect">
            <a:avLst/>
          </a:prstGeom>
          <a:noFill/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136048" y="773906"/>
            <a:ext cx="8557352" cy="6015038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2020" rtl="0">
              <a:defRPr/>
            </a:pPr>
            <a:endParaRPr lang="en-US" sz="1579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6AC74FE-F123-275C-E1E7-3A01C6FD4A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10994" y="1799470"/>
            <a:ext cx="2968421" cy="896018"/>
          </a:xfrm>
        </p:spPr>
        <p:txBody>
          <a:bodyPr anchor="b">
            <a:normAutofit/>
          </a:bodyPr>
          <a:lstStyle/>
          <a:p>
            <a:r>
              <a:rPr lang="en-US" sz="4736" dirty="0">
                <a:solidFill>
                  <a:schemeClr val="bg1"/>
                </a:solidFill>
                <a:latin typeface="Arial" panose="020B0604020202020204" pitchFamily="34" charset="0"/>
                <a:ea typeface="STHupo" pitchFamily="2"/>
                <a:cs typeface="Arial" panose="020B0604020202020204" pitchFamily="34" charset="0"/>
              </a:rPr>
              <a:t>Raspberry</a:t>
            </a:r>
            <a:endParaRPr lang="it-IT" sz="4736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19515" y="1305235"/>
            <a:ext cx="64160" cy="4812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2020" rtl="0">
              <a:defRPr/>
            </a:pPr>
            <a:endParaRPr lang="en-US" sz="1579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4001" y="2917042"/>
            <a:ext cx="2823058" cy="8020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2020" rtl="0">
              <a:defRPr/>
            </a:pPr>
            <a:endParaRPr lang="en-US" sz="1579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E04787-E95B-8E33-DB47-3D82EAF6066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410993" y="3146615"/>
            <a:ext cx="2823058" cy="3411448"/>
          </a:xfrm>
        </p:spPr>
        <p:txBody>
          <a:bodyPr anchor="t"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75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 computer che presenta solo le componenti necessarie di esso:</a:t>
            </a:r>
          </a:p>
          <a:p>
            <a:pPr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9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Processore</a:t>
            </a:r>
          </a:p>
          <a:p>
            <a:pPr marL="250631" indent="-250631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9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 </a:t>
            </a:r>
          </a:p>
          <a:p>
            <a:pPr marL="250631" indent="-250631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9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Porte HDMI</a:t>
            </a:r>
          </a:p>
          <a:p>
            <a:pPr marL="250631" indent="-250631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9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Modulo </a:t>
            </a:r>
            <a:r>
              <a:rPr lang="it-IT" sz="19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endParaRPr lang="it-IT" sz="19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0631" indent="-250631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9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Bluetooth</a:t>
            </a:r>
          </a:p>
          <a:p>
            <a:pPr marL="250631" indent="-250631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9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Porte USB</a:t>
            </a:r>
          </a:p>
          <a:p>
            <a:pPr marL="250631" indent="-250631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9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Alimentatore mediante connettore USB-C.</a:t>
            </a:r>
          </a:p>
          <a:p>
            <a:pPr marL="250631" indent="-250631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403" dirty="0">
              <a:solidFill>
                <a:schemeClr val="bg1"/>
              </a:solidFill>
            </a:endParaRPr>
          </a:p>
        </p:txBody>
      </p:sp>
      <p:pic>
        <p:nvPicPr>
          <p:cNvPr id="6" name="Immagine 5" descr="Immagine che contiene Elementi grafici, clipart, illustrazione, grafica&#10;&#10;Descrizione generata automaticamente">
            <a:extLst>
              <a:ext uri="{FF2B5EF4-FFF2-40B4-BE49-F238E27FC236}">
                <a16:creationId xmlns:a16="http://schemas.microsoft.com/office/drawing/2014/main" id="{6237C2D2-51AB-388E-9404-BBCF49884F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00" y="1545836"/>
            <a:ext cx="1486317" cy="179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81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6E0652-C7E5-D9B6-34A0-D2059860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276225"/>
            <a:ext cx="9223058" cy="944880"/>
          </a:xfrm>
        </p:spPr>
        <p:txBody>
          <a:bodyPr/>
          <a:lstStyle/>
          <a:p>
            <a:pPr algn="ctr"/>
            <a:r>
              <a:rPr lang="it-IT" dirty="0">
                <a:latin typeface="Arial" panose="020B0604020202020204" pitchFamily="34" charset="0"/>
                <a:ea typeface="STHupo" panose="02010800040101010101" pitchFamily="2" charset="-122"/>
                <a:cs typeface="Arial" panose="020B0604020202020204" pitchFamily="34" charset="0"/>
              </a:rPr>
              <a:t>Flusso dei muoni nel tempo</a:t>
            </a:r>
          </a:p>
        </p:txBody>
      </p:sp>
      <p:pic>
        <p:nvPicPr>
          <p:cNvPr id="7" name="Segnaposto contenuto 6" descr="Immagine che contiene testo, diagramma, Diagramma, linea&#10;&#10;Descrizione generata automaticamente">
            <a:extLst>
              <a:ext uri="{FF2B5EF4-FFF2-40B4-BE49-F238E27FC236}">
                <a16:creationId xmlns:a16="http://schemas.microsoft.com/office/drawing/2014/main" id="{F511B05D-6A45-6E27-EE03-A4E1DE48DD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1114425"/>
            <a:ext cx="8711200" cy="6125063"/>
          </a:xfrm>
        </p:spPr>
      </p:pic>
    </p:spTree>
    <p:extLst>
      <p:ext uri="{BB962C8B-B14F-4D97-AF65-F5344CB8AC3E}">
        <p14:creationId xmlns:p14="http://schemas.microsoft.com/office/powerpoint/2010/main" val="2872683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4E6C11-88CF-6219-1923-280502EEB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428625"/>
            <a:ext cx="9223058" cy="1162626"/>
          </a:xfrm>
        </p:spPr>
        <p:txBody>
          <a:bodyPr>
            <a:normAutofit/>
          </a:bodyPr>
          <a:lstStyle/>
          <a:p>
            <a:r>
              <a:rPr lang="it-IT" sz="3200" dirty="0">
                <a:latin typeface="Arial" panose="020B0604020202020204" pitchFamily="34" charset="0"/>
                <a:ea typeface="STHupo" panose="02010800040101010101" pitchFamily="2" charset="-122"/>
                <a:cs typeface="Arial" panose="020B0604020202020204" pitchFamily="34" charset="0"/>
              </a:rPr>
              <a:t>Misura del flusso in funzione dell’angolo azimutale</a:t>
            </a:r>
          </a:p>
        </p:txBody>
      </p:sp>
      <p:pic>
        <p:nvPicPr>
          <p:cNvPr id="8" name="Immagine 7" descr="Immagine che contiene schizzo, linea, testo, diagramma&#10;&#10;Descrizione generata automaticamente">
            <a:extLst>
              <a:ext uri="{FF2B5EF4-FFF2-40B4-BE49-F238E27FC236}">
                <a16:creationId xmlns:a16="http://schemas.microsoft.com/office/drawing/2014/main" id="{5B491909-D050-785C-6A4A-618DA54C5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1647825"/>
            <a:ext cx="6874466" cy="31242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1F4786C-D882-DB08-21F3-A5204A6AE4E3}"/>
              </a:ext>
            </a:extLst>
          </p:cNvPr>
          <p:cNvSpPr txBox="1"/>
          <p:nvPr/>
        </p:nvSpPr>
        <p:spPr>
          <a:xfrm>
            <a:off x="850900" y="5229225"/>
            <a:ext cx="960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802020" rtl="0">
              <a:defRPr/>
            </a:pPr>
            <a:r>
              <a:rPr lang="it-IT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Dalle osservazioni si dovrebbe rispondere alle seguenti domande</a:t>
            </a:r>
          </a:p>
          <a:p>
            <a:pPr algn="l" defTabSz="802020" rtl="0">
              <a:defRPr/>
            </a:pPr>
            <a:endParaRPr lang="it-IT" sz="2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0631" indent="-250631" algn="l" defTabSz="802020" rtl="0">
              <a:buFont typeface="Arial" panose="020B0604020202020204" pitchFamily="34" charset="0"/>
              <a:buChar char="•"/>
              <a:defRPr/>
            </a:pPr>
            <a:r>
              <a:rPr lang="it-IT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Qual è la funzione che lega il flusso alla variazione dell’angolo?</a:t>
            </a:r>
          </a:p>
          <a:p>
            <a:pPr marL="250631" indent="-250631" algn="l" defTabSz="802020" rtl="0">
              <a:buFont typeface="Arial" panose="020B0604020202020204" pitchFamily="34" charset="0"/>
              <a:buChar char="•"/>
              <a:defRPr/>
            </a:pPr>
            <a:r>
              <a:rPr lang="it-IT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cosa è dovuto questo andamento ? </a:t>
            </a:r>
          </a:p>
        </p:txBody>
      </p:sp>
    </p:spTree>
    <p:extLst>
      <p:ext uri="{BB962C8B-B14F-4D97-AF65-F5344CB8AC3E}">
        <p14:creationId xmlns:p14="http://schemas.microsoft.com/office/powerpoint/2010/main" val="1293593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0910">
              <a:lnSpc>
                <a:spcPct val="100000"/>
              </a:lnSpc>
              <a:spcBef>
                <a:spcPts val="100"/>
              </a:spcBef>
            </a:pPr>
            <a:r>
              <a:rPr dirty="0"/>
              <a:t>Prime</a:t>
            </a:r>
            <a:r>
              <a:rPr spc="-25" dirty="0"/>
              <a:t> </a:t>
            </a:r>
            <a:r>
              <a:rPr dirty="0"/>
              <a:t>misure</a:t>
            </a:r>
            <a:r>
              <a:rPr spc="-15" dirty="0"/>
              <a:t> </a:t>
            </a:r>
            <a:r>
              <a:rPr dirty="0"/>
              <a:t>di</a:t>
            </a:r>
            <a:r>
              <a:rPr spc="-20" dirty="0"/>
              <a:t> </a:t>
            </a:r>
            <a:r>
              <a:rPr spc="-10" dirty="0"/>
              <a:t>radioattività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3090" y="826100"/>
            <a:ext cx="3103879" cy="367284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424929" y="932780"/>
            <a:ext cx="123189" cy="3108960"/>
            <a:chOff x="6424929" y="932780"/>
            <a:chExt cx="123189" cy="3108960"/>
          </a:xfrm>
        </p:grpSpPr>
        <p:sp>
          <p:nvSpPr>
            <p:cNvPr id="5" name="object 5"/>
            <p:cNvSpPr/>
            <p:nvPr/>
          </p:nvSpPr>
          <p:spPr>
            <a:xfrm>
              <a:off x="6485889" y="1109310"/>
              <a:ext cx="0" cy="2755900"/>
            </a:xfrm>
            <a:custGeom>
              <a:avLst/>
              <a:gdLst/>
              <a:ahLst/>
              <a:cxnLst/>
              <a:rect l="l" t="t" r="r" b="b"/>
              <a:pathLst>
                <a:path h="2755900">
                  <a:moveTo>
                    <a:pt x="0" y="0"/>
                  </a:moveTo>
                  <a:lnTo>
                    <a:pt x="0" y="2755900"/>
                  </a:lnTo>
                </a:path>
              </a:pathLst>
            </a:custGeom>
            <a:ln w="1006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24930" y="932792"/>
              <a:ext cx="123189" cy="3108960"/>
            </a:xfrm>
            <a:custGeom>
              <a:avLst/>
              <a:gdLst/>
              <a:ahLst/>
              <a:cxnLst/>
              <a:rect l="l" t="t" r="r" b="b"/>
              <a:pathLst>
                <a:path w="123190" h="3108960">
                  <a:moveTo>
                    <a:pt x="123190" y="2924797"/>
                  </a:moveTo>
                  <a:lnTo>
                    <a:pt x="0" y="2924797"/>
                  </a:lnTo>
                  <a:lnTo>
                    <a:pt x="60960" y="3108947"/>
                  </a:lnTo>
                  <a:lnTo>
                    <a:pt x="123190" y="2924797"/>
                  </a:lnTo>
                  <a:close/>
                </a:path>
                <a:path w="123190" h="3108960">
                  <a:moveTo>
                    <a:pt x="123190" y="185407"/>
                  </a:moveTo>
                  <a:lnTo>
                    <a:pt x="60960" y="0"/>
                  </a:lnTo>
                  <a:lnTo>
                    <a:pt x="0" y="185407"/>
                  </a:lnTo>
                  <a:lnTo>
                    <a:pt x="123190" y="18540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28319" y="1100420"/>
            <a:ext cx="5916930" cy="251841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713105">
              <a:lnSpc>
                <a:spcPct val="101899"/>
              </a:lnSpc>
              <a:spcBef>
                <a:spcPts val="55"/>
              </a:spcBef>
            </a:pPr>
            <a:r>
              <a:rPr sz="2000" dirty="0">
                <a:latin typeface="Arial"/>
                <a:cs typeface="Arial"/>
              </a:rPr>
              <a:t>Padre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Wulf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(~1910):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misurare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 </a:t>
            </a:r>
            <a:r>
              <a:rPr sz="2000" spc="-10" dirty="0">
                <a:latin typeface="Arial"/>
                <a:cs typeface="Arial"/>
              </a:rPr>
              <a:t>radioattività </a:t>
            </a:r>
            <a:r>
              <a:rPr sz="2000" dirty="0">
                <a:latin typeface="Arial"/>
                <a:cs typeface="Arial"/>
              </a:rPr>
              <a:t>sulla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torre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Eiffel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confrontarla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il</a:t>
            </a:r>
            <a:r>
              <a:rPr sz="2000" spc="-10" dirty="0">
                <a:latin typeface="Arial"/>
                <a:cs typeface="Arial"/>
              </a:rPr>
              <a:t> suolo </a:t>
            </a:r>
            <a:r>
              <a:rPr sz="2000" dirty="0">
                <a:latin typeface="Arial"/>
                <a:cs typeface="Arial"/>
              </a:rPr>
              <a:t>Radiazione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dimezza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salendo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di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~330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ci </a:t>
            </a:r>
            <a:r>
              <a:rPr sz="2000" spc="-25" dirty="0">
                <a:latin typeface="Arial"/>
                <a:cs typeface="Arial"/>
              </a:rPr>
              <a:t>si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30"/>
              </a:lnSpc>
            </a:pPr>
            <a:r>
              <a:rPr sz="2000" dirty="0">
                <a:latin typeface="Arial"/>
                <a:cs typeface="Arial"/>
              </a:rPr>
              <a:t>aspettava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che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dimezzasse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ogni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~80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m</a:t>
            </a:r>
            <a:endParaRPr sz="2000">
              <a:latin typeface="Arial"/>
              <a:cs typeface="Arial"/>
            </a:endParaRPr>
          </a:p>
          <a:p>
            <a:pPr marL="12700" marR="1233170">
              <a:lnSpc>
                <a:spcPts val="2230"/>
              </a:lnSpc>
              <a:spcBef>
                <a:spcPts val="484"/>
              </a:spcBef>
            </a:pPr>
            <a:r>
              <a:rPr sz="2000" dirty="0">
                <a:latin typeface="Arial"/>
                <a:cs typeface="Arial"/>
              </a:rPr>
              <a:t>Interpretato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conferma </a:t>
            </a:r>
            <a:r>
              <a:rPr sz="2000" spc="-10" dirty="0">
                <a:latin typeface="Arial"/>
                <a:cs typeface="Arial"/>
              </a:rPr>
              <a:t>dell’opinione </a:t>
            </a:r>
            <a:r>
              <a:rPr sz="2000" dirty="0">
                <a:latin typeface="Arial"/>
                <a:cs typeface="Arial"/>
              </a:rPr>
              <a:t>prevalente: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radioattività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viene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dal</a:t>
            </a:r>
            <a:r>
              <a:rPr sz="2000" spc="-10" dirty="0">
                <a:latin typeface="Arial"/>
                <a:cs typeface="Arial"/>
              </a:rPr>
              <a:t> suolo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~300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610" y="3560410"/>
            <a:ext cx="4250690" cy="320421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912359" y="5121240"/>
            <a:ext cx="5692141" cy="1316129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 marR="5080" algn="l">
              <a:lnSpc>
                <a:spcPct val="93300"/>
              </a:lnSpc>
              <a:spcBef>
                <a:spcPts val="244"/>
              </a:spcBef>
            </a:pPr>
            <a:r>
              <a:rPr sz="1800" dirty="0" err="1">
                <a:latin typeface="Arial"/>
                <a:cs typeface="Arial"/>
              </a:rPr>
              <a:t>Pacini</a:t>
            </a:r>
            <a:r>
              <a:rPr lang="it-IT" spc="1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(1908):</a:t>
            </a:r>
            <a:r>
              <a:rPr lang="it-IT" spc="200" dirty="0">
                <a:latin typeface="Arial"/>
                <a:cs typeface="Arial"/>
              </a:rPr>
              <a:t> ha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200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disposizione</a:t>
            </a:r>
            <a:r>
              <a:rPr lang="it-IT" spc="2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il</a:t>
            </a:r>
            <a:r>
              <a:rPr sz="1800" spc="19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caccia-</a:t>
            </a:r>
            <a:r>
              <a:rPr sz="1800" dirty="0" err="1">
                <a:latin typeface="Arial"/>
                <a:cs typeface="Arial"/>
              </a:rPr>
              <a:t>torpediniere</a:t>
            </a:r>
            <a:r>
              <a:rPr sz="1800" spc="8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“Fulmine”,</a:t>
            </a:r>
            <a:r>
              <a:rPr sz="1800" spc="9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messo</a:t>
            </a:r>
            <a:r>
              <a:rPr sz="1800" spc="9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80" dirty="0">
                <a:latin typeface="Arial"/>
                <a:cs typeface="Arial"/>
              </a:rPr>
              <a:t>  </a:t>
            </a:r>
            <a:r>
              <a:rPr sz="1800" spc="-10" dirty="0">
                <a:latin typeface="Arial"/>
                <a:cs typeface="Arial"/>
              </a:rPr>
              <a:t>disposizione </a:t>
            </a:r>
            <a:r>
              <a:rPr sz="1800" dirty="0">
                <a:latin typeface="Arial"/>
                <a:cs typeface="Arial"/>
              </a:rPr>
              <a:t>dalla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Regia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Marina</a:t>
            </a:r>
            <a:endParaRPr sz="1800" dirty="0">
              <a:latin typeface="Arial"/>
              <a:cs typeface="Arial"/>
            </a:endParaRPr>
          </a:p>
          <a:p>
            <a:pPr marL="12700" marR="6350" algn="l">
              <a:lnSpc>
                <a:spcPts val="2020"/>
              </a:lnSpc>
              <a:spcBef>
                <a:spcPts val="30"/>
              </a:spcBef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3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metri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 profondità a Livorno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(e poi in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ottobre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3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Bracciano)</a:t>
            </a:r>
            <a:r>
              <a:rPr sz="1800" spc="3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osserva</a:t>
            </a:r>
            <a:r>
              <a:rPr sz="1800" spc="3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una</a:t>
            </a:r>
            <a:r>
              <a:rPr sz="1800" spc="3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riduzione</a:t>
            </a:r>
            <a:r>
              <a:rPr sz="1800" b="1" spc="38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del</a:t>
            </a:r>
            <a:r>
              <a:rPr sz="1800" b="1" spc="39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20%</a:t>
            </a:r>
            <a:endParaRPr sz="1800" dirty="0">
              <a:latin typeface="Arial"/>
              <a:cs typeface="Arial"/>
            </a:endParaRPr>
          </a:p>
          <a:p>
            <a:pPr marL="12700" algn="l">
              <a:lnSpc>
                <a:spcPts val="1964"/>
              </a:lnSpc>
            </a:pPr>
            <a:r>
              <a:rPr sz="1800" dirty="0">
                <a:latin typeface="Arial"/>
                <a:cs typeface="Arial"/>
              </a:rPr>
              <a:t>della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radioattività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7320">
              <a:lnSpc>
                <a:spcPct val="100000"/>
              </a:lnSpc>
              <a:spcBef>
                <a:spcPts val="100"/>
              </a:spcBef>
            </a:pPr>
            <a:r>
              <a:rPr dirty="0"/>
              <a:t>Victor</a:t>
            </a:r>
            <a:r>
              <a:rPr spc="-35" dirty="0"/>
              <a:t> </a:t>
            </a:r>
            <a:r>
              <a:rPr dirty="0"/>
              <a:t>Hess</a:t>
            </a:r>
            <a:r>
              <a:rPr spc="-20" dirty="0"/>
              <a:t> </a:t>
            </a:r>
            <a:r>
              <a:rPr spc="-10" dirty="0"/>
              <a:t>(~1912)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6730" y="3488020"/>
            <a:ext cx="5212080" cy="347472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508750" y="1452210"/>
            <a:ext cx="3740150" cy="4841240"/>
            <a:chOff x="6508750" y="1452210"/>
            <a:chExt cx="3740150" cy="4841240"/>
          </a:xfrm>
        </p:grpSpPr>
        <p:sp>
          <p:nvSpPr>
            <p:cNvPr id="6" name="object 6"/>
            <p:cNvSpPr/>
            <p:nvPr/>
          </p:nvSpPr>
          <p:spPr>
            <a:xfrm>
              <a:off x="6755129" y="1561430"/>
              <a:ext cx="46990" cy="4560570"/>
            </a:xfrm>
            <a:custGeom>
              <a:avLst/>
              <a:gdLst/>
              <a:ahLst/>
              <a:cxnLst/>
              <a:rect l="l" t="t" r="r" b="b"/>
              <a:pathLst>
                <a:path w="46990" h="4560570">
                  <a:moveTo>
                    <a:pt x="46990" y="4560570"/>
                  </a:moveTo>
                  <a:lnTo>
                    <a:pt x="0" y="0"/>
                  </a:lnTo>
                </a:path>
              </a:pathLst>
            </a:custGeom>
            <a:ln w="2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90360" y="1542380"/>
              <a:ext cx="133350" cy="889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797040" y="6124540"/>
              <a:ext cx="3182620" cy="0"/>
            </a:xfrm>
            <a:custGeom>
              <a:avLst/>
              <a:gdLst/>
              <a:ahLst/>
              <a:cxnLst/>
              <a:rect l="l" t="t" r="r" b="b"/>
              <a:pathLst>
                <a:path w="3182620">
                  <a:moveTo>
                    <a:pt x="0" y="0"/>
                  </a:moveTo>
                  <a:lnTo>
                    <a:pt x="3182619" y="0"/>
                  </a:lnTo>
                </a:path>
              </a:pathLst>
            </a:custGeom>
            <a:ln w="2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78059" y="6080090"/>
              <a:ext cx="130810" cy="889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74100" y="2910170"/>
              <a:ext cx="938529" cy="11811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88829" y="2916520"/>
              <a:ext cx="102870" cy="11049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95689" y="2060540"/>
              <a:ext cx="938529" cy="11811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18039" y="2066890"/>
              <a:ext cx="95250" cy="11048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08750" y="2459320"/>
              <a:ext cx="185420" cy="8763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755129" y="2499960"/>
              <a:ext cx="166370" cy="1270"/>
            </a:xfrm>
            <a:custGeom>
              <a:avLst/>
              <a:gdLst/>
              <a:ahLst/>
              <a:cxnLst/>
              <a:rect l="l" t="t" r="r" b="b"/>
              <a:pathLst>
                <a:path w="166370" h="1269">
                  <a:moveTo>
                    <a:pt x="166370" y="1269"/>
                  </a:moveTo>
                  <a:lnTo>
                    <a:pt x="0" y="0"/>
                  </a:lnTo>
                </a:path>
              </a:pathLst>
            </a:custGeom>
            <a:ln w="2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49390" y="3667090"/>
              <a:ext cx="184150" cy="8636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793229" y="3707730"/>
              <a:ext cx="167640" cy="1270"/>
            </a:xfrm>
            <a:custGeom>
              <a:avLst/>
              <a:gdLst/>
              <a:ahLst/>
              <a:cxnLst/>
              <a:rect l="l" t="t" r="r" b="b"/>
              <a:pathLst>
                <a:path w="167640" h="1270">
                  <a:moveTo>
                    <a:pt x="167640" y="1270"/>
                  </a:moveTo>
                  <a:lnTo>
                    <a:pt x="0" y="0"/>
                  </a:lnTo>
                </a:path>
              </a:pathLst>
            </a:custGeom>
            <a:ln w="2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54469" y="4874860"/>
              <a:ext cx="179070" cy="8636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793229" y="4914230"/>
              <a:ext cx="167640" cy="2540"/>
            </a:xfrm>
            <a:custGeom>
              <a:avLst/>
              <a:gdLst/>
              <a:ahLst/>
              <a:cxnLst/>
              <a:rect l="l" t="t" r="r" b="b"/>
              <a:pathLst>
                <a:path w="167640" h="2539">
                  <a:moveTo>
                    <a:pt x="167640" y="2540"/>
                  </a:moveTo>
                  <a:lnTo>
                    <a:pt x="0" y="0"/>
                  </a:lnTo>
                </a:path>
              </a:pathLst>
            </a:custGeom>
            <a:ln w="2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26350" y="6207090"/>
              <a:ext cx="80009" cy="8635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670800" y="6001350"/>
              <a:ext cx="2540" cy="127000"/>
            </a:xfrm>
            <a:custGeom>
              <a:avLst/>
              <a:gdLst/>
              <a:ahLst/>
              <a:cxnLst/>
              <a:rect l="l" t="t" r="r" b="b"/>
              <a:pathLst>
                <a:path w="2540" h="127000">
                  <a:moveTo>
                    <a:pt x="2540" y="0"/>
                  </a:moveTo>
                  <a:lnTo>
                    <a:pt x="0" y="126999"/>
                  </a:lnTo>
                </a:path>
              </a:pathLst>
            </a:custGeom>
            <a:ln w="2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07729" y="6195660"/>
              <a:ext cx="91440" cy="8509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558529" y="5988650"/>
              <a:ext cx="2540" cy="125730"/>
            </a:xfrm>
            <a:custGeom>
              <a:avLst/>
              <a:gdLst/>
              <a:ahLst/>
              <a:cxnLst/>
              <a:rect l="l" t="t" r="r" b="b"/>
              <a:pathLst>
                <a:path w="2540" h="125729">
                  <a:moveTo>
                    <a:pt x="2540" y="0"/>
                  </a:moveTo>
                  <a:lnTo>
                    <a:pt x="0" y="125729"/>
                  </a:lnTo>
                </a:path>
              </a:pathLst>
            </a:custGeom>
            <a:ln w="2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410700" y="6195660"/>
              <a:ext cx="83820" cy="8636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9456420" y="5988650"/>
              <a:ext cx="1270" cy="125730"/>
            </a:xfrm>
            <a:custGeom>
              <a:avLst/>
              <a:gdLst/>
              <a:ahLst/>
              <a:cxnLst/>
              <a:rect l="l" t="t" r="r" b="b"/>
              <a:pathLst>
                <a:path w="1270" h="125729">
                  <a:moveTo>
                    <a:pt x="1270" y="0"/>
                  </a:moveTo>
                  <a:lnTo>
                    <a:pt x="0" y="125729"/>
                  </a:lnTo>
                </a:path>
              </a:pathLst>
            </a:custGeom>
            <a:ln w="27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812279" y="1758280"/>
              <a:ext cx="2241550" cy="3073400"/>
            </a:xfrm>
            <a:custGeom>
              <a:avLst/>
              <a:gdLst/>
              <a:ahLst/>
              <a:cxnLst/>
              <a:rect l="l" t="t" r="r" b="b"/>
              <a:pathLst>
                <a:path w="2241550" h="3073400">
                  <a:moveTo>
                    <a:pt x="0" y="2467610"/>
                  </a:moveTo>
                  <a:lnTo>
                    <a:pt x="124460" y="2543810"/>
                  </a:lnTo>
                </a:path>
                <a:path w="2241550" h="3073400">
                  <a:moveTo>
                    <a:pt x="119379" y="2543810"/>
                  </a:moveTo>
                  <a:lnTo>
                    <a:pt x="358140" y="2467610"/>
                  </a:lnTo>
                  <a:lnTo>
                    <a:pt x="858520" y="2468880"/>
                  </a:lnTo>
                </a:path>
                <a:path w="2241550" h="3073400">
                  <a:moveTo>
                    <a:pt x="852170" y="2282190"/>
                  </a:moveTo>
                  <a:lnTo>
                    <a:pt x="1248410" y="2283460"/>
                  </a:lnTo>
                </a:path>
                <a:path w="2241550" h="3073400">
                  <a:moveTo>
                    <a:pt x="1253490" y="1976120"/>
                  </a:moveTo>
                  <a:lnTo>
                    <a:pt x="1736090" y="1977389"/>
                  </a:lnTo>
                </a:path>
                <a:path w="2241550" h="3073400">
                  <a:moveTo>
                    <a:pt x="1248410" y="2282190"/>
                  </a:moveTo>
                  <a:lnTo>
                    <a:pt x="1248410" y="1972310"/>
                  </a:lnTo>
                </a:path>
                <a:path w="2241550" h="3073400">
                  <a:moveTo>
                    <a:pt x="850900" y="2468880"/>
                  </a:moveTo>
                  <a:lnTo>
                    <a:pt x="852170" y="2283460"/>
                  </a:lnTo>
                </a:path>
                <a:path w="2241550" h="3073400">
                  <a:moveTo>
                    <a:pt x="1746250" y="1979930"/>
                  </a:moveTo>
                  <a:lnTo>
                    <a:pt x="1746250" y="212089"/>
                  </a:lnTo>
                </a:path>
                <a:path w="2241550" h="3073400">
                  <a:moveTo>
                    <a:pt x="1738629" y="209550"/>
                  </a:moveTo>
                  <a:lnTo>
                    <a:pt x="2219960" y="212089"/>
                  </a:lnTo>
                </a:path>
                <a:path w="2241550" h="3073400">
                  <a:moveTo>
                    <a:pt x="2218690" y="212089"/>
                  </a:moveTo>
                  <a:lnTo>
                    <a:pt x="2221229" y="0"/>
                  </a:lnTo>
                </a:path>
                <a:path w="2241550" h="3073400">
                  <a:moveTo>
                    <a:pt x="1270" y="2993390"/>
                  </a:moveTo>
                  <a:lnTo>
                    <a:pt x="127000" y="3070860"/>
                  </a:lnTo>
                </a:path>
                <a:path w="2241550" h="3073400">
                  <a:moveTo>
                    <a:pt x="123190" y="3072130"/>
                  </a:moveTo>
                  <a:lnTo>
                    <a:pt x="363220" y="3073400"/>
                  </a:lnTo>
                </a:path>
                <a:path w="2241550" h="3073400">
                  <a:moveTo>
                    <a:pt x="350520" y="2914650"/>
                  </a:moveTo>
                  <a:lnTo>
                    <a:pt x="850900" y="2914650"/>
                  </a:lnTo>
                </a:path>
                <a:path w="2241550" h="3073400">
                  <a:moveTo>
                    <a:pt x="857250" y="2713990"/>
                  </a:moveTo>
                  <a:lnTo>
                    <a:pt x="1283970" y="2715260"/>
                  </a:lnTo>
                </a:path>
                <a:path w="2241550" h="3073400">
                  <a:moveTo>
                    <a:pt x="1287779" y="2360930"/>
                  </a:moveTo>
                  <a:lnTo>
                    <a:pt x="1767840" y="2362200"/>
                  </a:lnTo>
                </a:path>
                <a:path w="2241550" h="3073400">
                  <a:moveTo>
                    <a:pt x="1283970" y="2713990"/>
                  </a:moveTo>
                  <a:lnTo>
                    <a:pt x="1283970" y="2360930"/>
                  </a:lnTo>
                </a:path>
                <a:path w="2241550" h="3073400">
                  <a:moveTo>
                    <a:pt x="852170" y="2915920"/>
                  </a:moveTo>
                  <a:lnTo>
                    <a:pt x="853440" y="2715260"/>
                  </a:lnTo>
                </a:path>
                <a:path w="2241550" h="3073400">
                  <a:moveTo>
                    <a:pt x="1767840" y="2368550"/>
                  </a:moveTo>
                  <a:lnTo>
                    <a:pt x="1767840" y="1059180"/>
                  </a:lnTo>
                </a:path>
                <a:path w="2241550" h="3073400">
                  <a:moveTo>
                    <a:pt x="1760220" y="1057910"/>
                  </a:moveTo>
                  <a:lnTo>
                    <a:pt x="2241550" y="1059180"/>
                  </a:lnTo>
                </a:path>
                <a:path w="2241550" h="3073400">
                  <a:moveTo>
                    <a:pt x="2231390" y="1061720"/>
                  </a:moveTo>
                  <a:lnTo>
                    <a:pt x="2232660" y="850900"/>
                  </a:lnTo>
                </a:path>
                <a:path w="2241550" h="3073400">
                  <a:moveTo>
                    <a:pt x="354329" y="3073400"/>
                  </a:moveTo>
                  <a:lnTo>
                    <a:pt x="355600" y="2914650"/>
                  </a:lnTo>
                </a:path>
              </a:pathLst>
            </a:custGeom>
            <a:ln w="137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493760" y="1739230"/>
              <a:ext cx="618490" cy="196468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76060" y="1452210"/>
              <a:ext cx="453390" cy="225170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576060" y="3703920"/>
              <a:ext cx="2536190" cy="47878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76060" y="4182710"/>
              <a:ext cx="2061209" cy="70992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576060" y="4892640"/>
              <a:ext cx="453390" cy="107188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576060" y="5964519"/>
              <a:ext cx="3672840" cy="21081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733540" y="6176610"/>
              <a:ext cx="3515359" cy="76200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6075679" y="2841590"/>
            <a:ext cx="185420" cy="220979"/>
            <a:chOff x="6075679" y="2841590"/>
            <a:chExt cx="185420" cy="220979"/>
          </a:xfrm>
        </p:grpSpPr>
        <p:sp>
          <p:nvSpPr>
            <p:cNvPr id="35" name="object 35"/>
            <p:cNvSpPr/>
            <p:nvPr/>
          </p:nvSpPr>
          <p:spPr>
            <a:xfrm>
              <a:off x="6075679" y="3046060"/>
              <a:ext cx="182880" cy="16510"/>
            </a:xfrm>
            <a:custGeom>
              <a:avLst/>
              <a:gdLst/>
              <a:ahLst/>
              <a:cxnLst/>
              <a:rect l="l" t="t" r="r" b="b"/>
              <a:pathLst>
                <a:path w="182879" h="16510">
                  <a:moveTo>
                    <a:pt x="181610" y="11429"/>
                  </a:moveTo>
                  <a:lnTo>
                    <a:pt x="1270" y="11429"/>
                  </a:lnTo>
                  <a:lnTo>
                    <a:pt x="1270" y="13969"/>
                  </a:lnTo>
                  <a:lnTo>
                    <a:pt x="3810" y="16509"/>
                  </a:lnTo>
                  <a:lnTo>
                    <a:pt x="180340" y="16509"/>
                  </a:lnTo>
                  <a:lnTo>
                    <a:pt x="181610" y="15239"/>
                  </a:lnTo>
                  <a:lnTo>
                    <a:pt x="181610" y="11429"/>
                  </a:lnTo>
                  <a:close/>
                </a:path>
                <a:path w="182879" h="16510">
                  <a:moveTo>
                    <a:pt x="182880" y="5079"/>
                  </a:moveTo>
                  <a:lnTo>
                    <a:pt x="0" y="5079"/>
                  </a:lnTo>
                  <a:lnTo>
                    <a:pt x="0" y="11429"/>
                  </a:lnTo>
                  <a:lnTo>
                    <a:pt x="182880" y="11429"/>
                  </a:lnTo>
                  <a:lnTo>
                    <a:pt x="182880" y="5079"/>
                  </a:lnTo>
                  <a:close/>
                </a:path>
                <a:path w="182879" h="16510">
                  <a:moveTo>
                    <a:pt x="180340" y="0"/>
                  </a:moveTo>
                  <a:lnTo>
                    <a:pt x="3810" y="0"/>
                  </a:lnTo>
                  <a:lnTo>
                    <a:pt x="2540" y="1269"/>
                  </a:lnTo>
                  <a:lnTo>
                    <a:pt x="1270" y="1269"/>
                  </a:lnTo>
                  <a:lnTo>
                    <a:pt x="1270" y="5079"/>
                  </a:lnTo>
                  <a:lnTo>
                    <a:pt x="181610" y="5079"/>
                  </a:lnTo>
                  <a:lnTo>
                    <a:pt x="181610" y="1269"/>
                  </a:lnTo>
                  <a:lnTo>
                    <a:pt x="1803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122669" y="2938110"/>
              <a:ext cx="138429" cy="8381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122669" y="2841590"/>
              <a:ext cx="135889" cy="72389"/>
            </a:xfrm>
            <a:prstGeom prst="rect">
              <a:avLst/>
            </a:prstGeom>
          </p:spPr>
        </p:pic>
      </p:grpSp>
      <p:pic>
        <p:nvPicPr>
          <p:cNvPr id="38" name="object 3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050279" y="1858610"/>
            <a:ext cx="257810" cy="911859"/>
          </a:xfrm>
          <a:prstGeom prst="rect">
            <a:avLst/>
          </a:prstGeom>
        </p:spPr>
      </p:pic>
      <p:grpSp>
        <p:nvGrpSpPr>
          <p:cNvPr id="39" name="object 39"/>
          <p:cNvGrpSpPr/>
          <p:nvPr/>
        </p:nvGrpSpPr>
        <p:grpSpPr>
          <a:xfrm>
            <a:off x="8208009" y="6410290"/>
            <a:ext cx="910590" cy="133350"/>
            <a:chOff x="8208009" y="6410290"/>
            <a:chExt cx="910590" cy="133350"/>
          </a:xfrm>
        </p:grpSpPr>
        <p:pic>
          <p:nvPicPr>
            <p:cNvPr id="40" name="object 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208009" y="6419180"/>
              <a:ext cx="154940" cy="12319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389620" y="6410290"/>
              <a:ext cx="22860" cy="132080"/>
            </a:xfrm>
            <a:custGeom>
              <a:avLst/>
              <a:gdLst/>
              <a:ahLst/>
              <a:cxnLst/>
              <a:rect l="l" t="t" r="r" b="b"/>
              <a:pathLst>
                <a:path w="22859" h="132079">
                  <a:moveTo>
                    <a:pt x="22860" y="2540"/>
                  </a:moveTo>
                  <a:lnTo>
                    <a:pt x="21590" y="2540"/>
                  </a:lnTo>
                  <a:lnTo>
                    <a:pt x="21590" y="1270"/>
                  </a:lnTo>
                  <a:lnTo>
                    <a:pt x="17780" y="1270"/>
                  </a:lnTo>
                  <a:lnTo>
                    <a:pt x="15240" y="0"/>
                  </a:lnTo>
                  <a:lnTo>
                    <a:pt x="7620" y="0"/>
                  </a:lnTo>
                  <a:lnTo>
                    <a:pt x="6350" y="1270"/>
                  </a:lnTo>
                  <a:lnTo>
                    <a:pt x="2540" y="1270"/>
                  </a:lnTo>
                  <a:lnTo>
                    <a:pt x="1270" y="2540"/>
                  </a:lnTo>
                  <a:lnTo>
                    <a:pt x="0" y="2540"/>
                  </a:lnTo>
                  <a:lnTo>
                    <a:pt x="0" y="129540"/>
                  </a:lnTo>
                  <a:lnTo>
                    <a:pt x="1270" y="129540"/>
                  </a:lnTo>
                  <a:lnTo>
                    <a:pt x="1270" y="130810"/>
                  </a:lnTo>
                  <a:lnTo>
                    <a:pt x="3810" y="130810"/>
                  </a:lnTo>
                  <a:lnTo>
                    <a:pt x="5080" y="132080"/>
                  </a:lnTo>
                  <a:lnTo>
                    <a:pt x="19050" y="132080"/>
                  </a:lnTo>
                  <a:lnTo>
                    <a:pt x="19050" y="130810"/>
                  </a:lnTo>
                  <a:lnTo>
                    <a:pt x="21590" y="130810"/>
                  </a:lnTo>
                  <a:lnTo>
                    <a:pt x="21590" y="129540"/>
                  </a:lnTo>
                  <a:lnTo>
                    <a:pt x="22860" y="129540"/>
                  </a:lnTo>
                  <a:lnTo>
                    <a:pt x="22860" y="25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437879" y="6416640"/>
              <a:ext cx="137160" cy="12573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597899" y="6429340"/>
              <a:ext cx="82550" cy="11303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709659" y="6452200"/>
              <a:ext cx="107950" cy="9144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853169" y="6411560"/>
              <a:ext cx="115570" cy="13208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003029" y="6450930"/>
              <a:ext cx="115570" cy="92709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9215119" y="6409020"/>
            <a:ext cx="495300" cy="163830"/>
            <a:chOff x="9215119" y="6409020"/>
            <a:chExt cx="495300" cy="163830"/>
          </a:xfrm>
        </p:grpSpPr>
        <p:sp>
          <p:nvSpPr>
            <p:cNvPr id="48" name="object 48"/>
            <p:cNvSpPr/>
            <p:nvPr/>
          </p:nvSpPr>
          <p:spPr>
            <a:xfrm>
              <a:off x="9215119" y="6409020"/>
              <a:ext cx="52069" cy="163830"/>
            </a:xfrm>
            <a:custGeom>
              <a:avLst/>
              <a:gdLst/>
              <a:ahLst/>
              <a:cxnLst/>
              <a:rect l="l" t="t" r="r" b="b"/>
              <a:pathLst>
                <a:path w="52070" h="163829">
                  <a:moveTo>
                    <a:pt x="50800" y="162560"/>
                  </a:moveTo>
                  <a:lnTo>
                    <a:pt x="33020" y="162560"/>
                  </a:lnTo>
                  <a:lnTo>
                    <a:pt x="33020" y="163830"/>
                  </a:lnTo>
                  <a:lnTo>
                    <a:pt x="50800" y="163830"/>
                  </a:lnTo>
                  <a:lnTo>
                    <a:pt x="50800" y="162560"/>
                  </a:lnTo>
                  <a:close/>
                </a:path>
                <a:path w="52070" h="163829">
                  <a:moveTo>
                    <a:pt x="52070" y="1270"/>
                  </a:moveTo>
                  <a:lnTo>
                    <a:pt x="31750" y="1270"/>
                  </a:lnTo>
                  <a:lnTo>
                    <a:pt x="27939" y="7620"/>
                  </a:lnTo>
                  <a:lnTo>
                    <a:pt x="22859" y="13970"/>
                  </a:lnTo>
                  <a:lnTo>
                    <a:pt x="19050" y="20320"/>
                  </a:lnTo>
                  <a:lnTo>
                    <a:pt x="13970" y="27940"/>
                  </a:lnTo>
                  <a:lnTo>
                    <a:pt x="8889" y="40640"/>
                  </a:lnTo>
                  <a:lnTo>
                    <a:pt x="7620" y="48260"/>
                  </a:lnTo>
                  <a:lnTo>
                    <a:pt x="2539" y="60960"/>
                  </a:lnTo>
                  <a:lnTo>
                    <a:pt x="1270" y="68580"/>
                  </a:lnTo>
                  <a:lnTo>
                    <a:pt x="0" y="74930"/>
                  </a:lnTo>
                  <a:lnTo>
                    <a:pt x="0" y="88900"/>
                  </a:lnTo>
                  <a:lnTo>
                    <a:pt x="13970" y="135890"/>
                  </a:lnTo>
                  <a:lnTo>
                    <a:pt x="17779" y="142240"/>
                  </a:lnTo>
                  <a:lnTo>
                    <a:pt x="21589" y="149860"/>
                  </a:lnTo>
                  <a:lnTo>
                    <a:pt x="31750" y="162560"/>
                  </a:lnTo>
                  <a:lnTo>
                    <a:pt x="52070" y="162560"/>
                  </a:lnTo>
                  <a:lnTo>
                    <a:pt x="52070" y="161290"/>
                  </a:lnTo>
                  <a:lnTo>
                    <a:pt x="50800" y="161290"/>
                  </a:lnTo>
                  <a:lnTo>
                    <a:pt x="50800" y="160020"/>
                  </a:lnTo>
                  <a:lnTo>
                    <a:pt x="31750" y="120650"/>
                  </a:lnTo>
                  <a:lnTo>
                    <a:pt x="25400" y="81280"/>
                  </a:lnTo>
                  <a:lnTo>
                    <a:pt x="25856" y="71556"/>
                  </a:lnTo>
                  <a:lnTo>
                    <a:pt x="35262" y="32385"/>
                  </a:lnTo>
                  <a:lnTo>
                    <a:pt x="52070" y="2540"/>
                  </a:lnTo>
                  <a:lnTo>
                    <a:pt x="52070" y="1270"/>
                  </a:lnTo>
                  <a:close/>
                </a:path>
                <a:path w="52070" h="163829">
                  <a:moveTo>
                    <a:pt x="48259" y="0"/>
                  </a:moveTo>
                  <a:lnTo>
                    <a:pt x="34289" y="0"/>
                  </a:lnTo>
                  <a:lnTo>
                    <a:pt x="33020" y="1270"/>
                  </a:lnTo>
                  <a:lnTo>
                    <a:pt x="49529" y="1270"/>
                  </a:lnTo>
                  <a:lnTo>
                    <a:pt x="482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306559" y="6410290"/>
              <a:ext cx="102870" cy="13208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436099" y="6450930"/>
              <a:ext cx="185420" cy="9144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9659619" y="6409020"/>
              <a:ext cx="50800" cy="163830"/>
            </a:xfrm>
            <a:custGeom>
              <a:avLst/>
              <a:gdLst/>
              <a:ahLst/>
              <a:cxnLst/>
              <a:rect l="l" t="t" r="r" b="b"/>
              <a:pathLst>
                <a:path w="50800" h="163829">
                  <a:moveTo>
                    <a:pt x="20320" y="1270"/>
                  </a:moveTo>
                  <a:lnTo>
                    <a:pt x="0" y="1270"/>
                  </a:lnTo>
                  <a:lnTo>
                    <a:pt x="0" y="2540"/>
                  </a:lnTo>
                  <a:lnTo>
                    <a:pt x="1270" y="3810"/>
                  </a:lnTo>
                  <a:lnTo>
                    <a:pt x="7461" y="13335"/>
                  </a:lnTo>
                  <a:lnTo>
                    <a:pt x="23455" y="51633"/>
                  </a:lnTo>
                  <a:lnTo>
                    <a:pt x="26670" y="81280"/>
                  </a:lnTo>
                  <a:lnTo>
                    <a:pt x="26392" y="91559"/>
                  </a:lnTo>
                  <a:lnTo>
                    <a:pt x="16986" y="131445"/>
                  </a:lnTo>
                  <a:lnTo>
                    <a:pt x="0" y="161290"/>
                  </a:lnTo>
                  <a:lnTo>
                    <a:pt x="0" y="162560"/>
                  </a:lnTo>
                  <a:lnTo>
                    <a:pt x="1270" y="163830"/>
                  </a:lnTo>
                  <a:lnTo>
                    <a:pt x="19050" y="163830"/>
                  </a:lnTo>
                  <a:lnTo>
                    <a:pt x="26670" y="156210"/>
                  </a:lnTo>
                  <a:lnTo>
                    <a:pt x="30479" y="149860"/>
                  </a:lnTo>
                  <a:lnTo>
                    <a:pt x="34289" y="142240"/>
                  </a:lnTo>
                  <a:lnTo>
                    <a:pt x="41909" y="129540"/>
                  </a:lnTo>
                  <a:lnTo>
                    <a:pt x="43179" y="123190"/>
                  </a:lnTo>
                  <a:lnTo>
                    <a:pt x="46989" y="116840"/>
                  </a:lnTo>
                  <a:lnTo>
                    <a:pt x="48259" y="109220"/>
                  </a:lnTo>
                  <a:lnTo>
                    <a:pt x="50800" y="96520"/>
                  </a:lnTo>
                  <a:lnTo>
                    <a:pt x="50800" y="81280"/>
                  </a:lnTo>
                  <a:lnTo>
                    <a:pt x="43179" y="40640"/>
                  </a:lnTo>
                  <a:lnTo>
                    <a:pt x="27463" y="10814"/>
                  </a:lnTo>
                  <a:lnTo>
                    <a:pt x="20320" y="1270"/>
                  </a:lnTo>
                  <a:close/>
                </a:path>
                <a:path w="50800" h="163829">
                  <a:moveTo>
                    <a:pt x="17779" y="0"/>
                  </a:moveTo>
                  <a:lnTo>
                    <a:pt x="5079" y="0"/>
                  </a:lnTo>
                  <a:lnTo>
                    <a:pt x="3809" y="1270"/>
                  </a:lnTo>
                  <a:lnTo>
                    <a:pt x="17779" y="127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F1E7BD94-3E6A-9F0C-525D-158C4DE70060}"/>
              </a:ext>
            </a:extLst>
          </p:cNvPr>
          <p:cNvSpPr txBox="1"/>
          <p:nvPr/>
        </p:nvSpPr>
        <p:spPr>
          <a:xfrm>
            <a:off x="317500" y="962025"/>
            <a:ext cx="6019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Victor  Hess  (1912):  7 voli in pallone, fino a 5300 metri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 risultati mostrano che la radioattività cresce   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rapidamente oltre i 3000 metri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Hess conclude che parte della radiazione  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viene dal suolo e parte dall’alto (fuori dalla Terra)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1339">
              <a:lnSpc>
                <a:spcPct val="100000"/>
              </a:lnSpc>
              <a:spcBef>
                <a:spcPts val="100"/>
              </a:spcBef>
            </a:pPr>
            <a:r>
              <a:rPr dirty="0"/>
              <a:t>Il</a:t>
            </a:r>
            <a:r>
              <a:rPr spc="-10" dirty="0"/>
              <a:t> dopoguerra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348729" y="1412840"/>
            <a:ext cx="3794760" cy="5787390"/>
            <a:chOff x="6348729" y="1412840"/>
            <a:chExt cx="3794760" cy="57873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91729" y="4034120"/>
              <a:ext cx="2533650" cy="31661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48729" y="1412840"/>
              <a:ext cx="3794760" cy="306197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45809" y="873090"/>
            <a:ext cx="4475480" cy="49276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29590" y="1141060"/>
            <a:ext cx="5048885" cy="52590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18135" marR="631190" indent="-306070">
              <a:lnSpc>
                <a:spcPts val="2480"/>
              </a:lnSpc>
              <a:spcBef>
                <a:spcPts val="245"/>
              </a:spcBef>
              <a:buClr>
                <a:srgbClr val="000000"/>
              </a:buClr>
              <a:buFont typeface="Arial"/>
              <a:buChar char="•"/>
              <a:tabLst>
                <a:tab pos="318135" algn="l"/>
                <a:tab pos="318770" algn="l"/>
              </a:tabLst>
            </a:pPr>
            <a:r>
              <a:rPr sz="2100" b="1" spc="170" dirty="0">
                <a:solidFill>
                  <a:srgbClr val="EE4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Voli</a:t>
            </a:r>
            <a:r>
              <a:rPr sz="2100" b="1" spc="114" dirty="0">
                <a:solidFill>
                  <a:srgbClr val="EE4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b="1" spc="310" dirty="0">
                <a:solidFill>
                  <a:srgbClr val="EE4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sz="2100" b="1" spc="125" dirty="0">
                <a:solidFill>
                  <a:srgbClr val="EE4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b="1" spc="225" dirty="0">
                <a:solidFill>
                  <a:srgbClr val="EE4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pallone</a:t>
            </a:r>
            <a:r>
              <a:rPr sz="2100" b="1" spc="85" dirty="0">
                <a:solidFill>
                  <a:srgbClr val="EE4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16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1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b="1" spc="200" dirty="0">
                <a:solidFill>
                  <a:srgbClr val="006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 </a:t>
            </a:r>
            <a:r>
              <a:rPr sz="2100" b="1" spc="210" dirty="0">
                <a:solidFill>
                  <a:srgbClr val="006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sulle</a:t>
            </a:r>
            <a:r>
              <a:rPr sz="2100" b="1" spc="130" dirty="0">
                <a:solidFill>
                  <a:srgbClr val="006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b="1" spc="285" dirty="0">
                <a:solidFill>
                  <a:srgbClr val="006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montagne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8135" marR="5080" indent="-306070">
              <a:lnSpc>
                <a:spcPts val="2490"/>
              </a:lnSpc>
              <a:spcBef>
                <a:spcPts val="420"/>
              </a:spcBef>
              <a:buFont typeface="Arial"/>
              <a:buChar char="•"/>
              <a:tabLst>
                <a:tab pos="318135" algn="l"/>
                <a:tab pos="318770" algn="l"/>
              </a:tabLst>
            </a:pPr>
            <a:r>
              <a:rPr sz="2100" spc="150" dirty="0">
                <a:latin typeface="Arial" panose="020B0604020202020204" pitchFamily="34" charset="0"/>
                <a:cs typeface="Arial" panose="020B0604020202020204" pitchFamily="34" charset="0"/>
              </a:rPr>
              <a:t>Roma,</a:t>
            </a:r>
            <a:r>
              <a:rPr sz="21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155" dirty="0">
                <a:latin typeface="Arial" panose="020B0604020202020204" pitchFamily="34" charset="0"/>
                <a:cs typeface="Arial" panose="020B0604020202020204" pitchFamily="34" charset="0"/>
              </a:rPr>
              <a:t>immediatamente</a:t>
            </a:r>
            <a:r>
              <a:rPr sz="210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170" dirty="0">
                <a:latin typeface="Arial" panose="020B0604020202020204" pitchFamily="34" charset="0"/>
                <a:cs typeface="Arial" panose="020B0604020202020204" pitchFamily="34" charset="0"/>
              </a:rPr>
              <a:t>dopo</a:t>
            </a:r>
            <a:r>
              <a:rPr sz="21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55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sz="2100" spc="120" dirty="0">
                <a:latin typeface="Arial" panose="020B0604020202020204" pitchFamily="34" charset="0"/>
                <a:cs typeface="Arial" panose="020B0604020202020204" pitchFamily="34" charset="0"/>
              </a:rPr>
              <a:t>guerra:</a:t>
            </a:r>
            <a:r>
              <a:rPr sz="21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100" dirty="0">
                <a:latin typeface="Arial" panose="020B0604020202020204" pitchFamily="34" charset="0"/>
                <a:cs typeface="Arial" panose="020B0604020202020204" pitchFamily="34" charset="0"/>
              </a:rPr>
              <a:t>laboratorio</a:t>
            </a:r>
            <a:r>
              <a:rPr sz="2100" spc="75" dirty="0">
                <a:latin typeface="Arial" panose="020B0604020202020204" pitchFamily="34" charset="0"/>
                <a:cs typeface="Arial" panose="020B0604020202020204" pitchFamily="34" charset="0"/>
              </a:rPr>
              <a:t> al</a:t>
            </a:r>
            <a:r>
              <a:rPr sz="21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114" dirty="0">
                <a:latin typeface="Arial" panose="020B0604020202020204" pitchFamily="34" charset="0"/>
                <a:cs typeface="Arial" panose="020B0604020202020204" pitchFamily="34" charset="0"/>
              </a:rPr>
              <a:t>Plateau</a:t>
            </a:r>
            <a:r>
              <a:rPr sz="21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175" dirty="0">
                <a:latin typeface="Arial" panose="020B0604020202020204" pitchFamily="34" charset="0"/>
                <a:cs typeface="Arial" panose="020B0604020202020204" pitchFamily="34" charset="0"/>
              </a:rPr>
              <a:t>Rosa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8135" marR="563880" indent="-306070">
              <a:lnSpc>
                <a:spcPct val="98700"/>
              </a:lnSpc>
              <a:spcBef>
                <a:spcPts val="345"/>
              </a:spcBef>
              <a:buFont typeface="Arial"/>
              <a:buChar char="•"/>
              <a:tabLst>
                <a:tab pos="318135" algn="l"/>
                <a:tab pos="318770" algn="l"/>
              </a:tabLst>
            </a:pPr>
            <a:r>
              <a:rPr sz="2100" spc="120" dirty="0">
                <a:latin typeface="Arial" panose="020B0604020202020204" pitchFamily="34" charset="0"/>
                <a:cs typeface="Arial" panose="020B0604020202020204" pitchFamily="34" charset="0"/>
              </a:rPr>
              <a:t>Padova,</a:t>
            </a:r>
            <a:r>
              <a:rPr sz="21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105" dirty="0">
                <a:latin typeface="Arial" panose="020B0604020202020204" pitchFamily="34" charset="0"/>
                <a:cs typeface="Arial" panose="020B0604020202020204" pitchFamily="34" charset="0"/>
              </a:rPr>
              <a:t>primi</a:t>
            </a:r>
            <a:r>
              <a:rPr sz="21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145" dirty="0">
                <a:latin typeface="Arial" panose="020B0604020202020204" pitchFamily="34" charset="0"/>
                <a:cs typeface="Arial" panose="020B0604020202020204" pitchFamily="34" charset="0"/>
              </a:rPr>
              <a:t>anni</a:t>
            </a:r>
            <a:r>
              <a:rPr sz="21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85" dirty="0">
                <a:latin typeface="Arial" panose="020B0604020202020204" pitchFamily="34" charset="0"/>
                <a:cs typeface="Arial" panose="020B0604020202020204" pitchFamily="34" charset="0"/>
              </a:rPr>
              <a:t>‘50:</a:t>
            </a:r>
            <a:r>
              <a:rPr sz="21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25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sz="2100" spc="100" dirty="0">
                <a:latin typeface="Arial" panose="020B0604020202020204" pitchFamily="34" charset="0"/>
                <a:cs typeface="Arial" panose="020B0604020202020204" pitchFamily="34" charset="0"/>
              </a:rPr>
              <a:t>laboratorio</a:t>
            </a:r>
            <a:r>
              <a:rPr sz="21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100" dirty="0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sz="21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120" dirty="0">
                <a:latin typeface="Arial" panose="020B0604020202020204" pitchFamily="34" charset="0"/>
                <a:cs typeface="Arial" panose="020B0604020202020204" pitchFamily="34" charset="0"/>
              </a:rPr>
              <a:t>Fedaia</a:t>
            </a:r>
            <a:r>
              <a:rPr sz="21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105" dirty="0">
                <a:latin typeface="Arial" panose="020B0604020202020204" pitchFamily="34" charset="0"/>
                <a:cs typeface="Arial" panose="020B0604020202020204" pitchFamily="34" charset="0"/>
              </a:rPr>
              <a:t>(sotto</a:t>
            </a:r>
            <a:r>
              <a:rPr sz="21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55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sz="2100" spc="160" dirty="0">
                <a:latin typeface="Arial" panose="020B0604020202020204" pitchFamily="34" charset="0"/>
                <a:cs typeface="Arial" panose="020B0604020202020204" pitchFamily="34" charset="0"/>
              </a:rPr>
              <a:t>diga</a:t>
            </a:r>
            <a:r>
              <a:rPr sz="21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160" dirty="0"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sz="210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114" dirty="0">
                <a:latin typeface="Arial" panose="020B0604020202020204" pitchFamily="34" charset="0"/>
                <a:cs typeface="Arial" panose="020B0604020202020204" pitchFamily="34" charset="0"/>
              </a:rPr>
              <a:t>raccoglie</a:t>
            </a:r>
            <a:r>
              <a:rPr sz="210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105" dirty="0">
                <a:latin typeface="Arial" panose="020B0604020202020204" pitchFamily="34" charset="0"/>
                <a:cs typeface="Arial" panose="020B0604020202020204" pitchFamily="34" charset="0"/>
              </a:rPr>
              <a:t>l’acqua</a:t>
            </a:r>
            <a:r>
              <a:rPr sz="21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45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sz="2100" spc="140" dirty="0">
                <a:latin typeface="Arial" panose="020B0604020202020204" pitchFamily="34" charset="0"/>
                <a:cs typeface="Arial" panose="020B0604020202020204" pitchFamily="34" charset="0"/>
              </a:rPr>
              <a:t>disgelo</a:t>
            </a:r>
            <a:r>
              <a:rPr sz="210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90" dirty="0"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sz="21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150" dirty="0">
                <a:latin typeface="Arial" panose="020B0604020202020204" pitchFamily="34" charset="0"/>
                <a:cs typeface="Arial" panose="020B0604020202020204" pitchFamily="34" charset="0"/>
              </a:rPr>
              <a:t>Marmolada)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3735" marR="819785" lvl="1" indent="-254000">
              <a:lnSpc>
                <a:spcPts val="2080"/>
              </a:lnSpc>
              <a:spcBef>
                <a:spcPts val="425"/>
              </a:spcBef>
              <a:buFont typeface="Arial"/>
              <a:buChar char="–"/>
              <a:tabLst>
                <a:tab pos="673735" algn="l"/>
                <a:tab pos="674370" algn="l"/>
              </a:tabLst>
            </a:pPr>
            <a:r>
              <a:rPr sz="1750" spc="120" dirty="0">
                <a:latin typeface="Arial" panose="020B0604020202020204" pitchFamily="34" charset="0"/>
                <a:cs typeface="Arial" panose="020B0604020202020204" pitchFamily="34" charset="0"/>
              </a:rPr>
              <a:t>Strumentazione</a:t>
            </a:r>
            <a:r>
              <a:rPr sz="1750" spc="70" dirty="0">
                <a:latin typeface="Arial" panose="020B0604020202020204" pitchFamily="34" charset="0"/>
                <a:cs typeface="Arial" panose="020B0604020202020204" pitchFamily="34" charset="0"/>
              </a:rPr>
              <a:t> di</a:t>
            </a:r>
            <a:r>
              <a:rPr sz="17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50" spc="105" dirty="0">
                <a:latin typeface="Arial" panose="020B0604020202020204" pitchFamily="34" charset="0"/>
                <a:cs typeface="Arial" panose="020B0604020202020204" pitchFamily="34" charset="0"/>
              </a:rPr>
              <a:t>Rossi,</a:t>
            </a:r>
            <a:r>
              <a:rPr sz="17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50" spc="110" dirty="0">
                <a:latin typeface="Arial" panose="020B0604020202020204" pitchFamily="34" charset="0"/>
                <a:cs typeface="Arial" panose="020B0604020202020204" pitchFamily="34" charset="0"/>
              </a:rPr>
              <a:t>Bassi, </a:t>
            </a:r>
            <a:r>
              <a:rPr sz="1750" spc="180" dirty="0">
                <a:latin typeface="Arial" panose="020B0604020202020204" pitchFamily="34" charset="0"/>
                <a:cs typeface="Arial" panose="020B0604020202020204" pitchFamily="34" charset="0"/>
              </a:rPr>
              <a:t>Someda</a:t>
            </a:r>
            <a:endParaRPr sz="1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9335" marR="120650" lvl="2" indent="-202565">
              <a:lnSpc>
                <a:spcPts val="1660"/>
              </a:lnSpc>
              <a:spcBef>
                <a:spcPts val="280"/>
              </a:spcBef>
              <a:buFont typeface="Arial"/>
              <a:buChar char="•"/>
              <a:tabLst>
                <a:tab pos="1029335" algn="l"/>
                <a:tab pos="1029969" algn="l"/>
              </a:tabLst>
            </a:pPr>
            <a:r>
              <a:rPr sz="1400" spc="75" dirty="0">
                <a:latin typeface="Arial" panose="020B0604020202020204" pitchFamily="34" charset="0"/>
                <a:cs typeface="Arial" panose="020B0604020202020204" pitchFamily="34" charset="0"/>
              </a:rPr>
              <a:t>Primo</a:t>
            </a:r>
            <a:r>
              <a:rPr sz="14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latin typeface="Arial" panose="020B0604020202020204" pitchFamily="34" charset="0"/>
                <a:cs typeface="Arial" panose="020B0604020202020204" pitchFamily="34" charset="0"/>
              </a:rPr>
              <a:t>elettromagnete</a:t>
            </a:r>
            <a:r>
              <a:rPr sz="14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r>
              <a:rPr sz="1400" spc="50" dirty="0">
                <a:latin typeface="Arial" panose="020B0604020202020204" pitchFamily="34" charset="0"/>
                <a:cs typeface="Arial" panose="020B0604020202020204" pitchFamily="34" charset="0"/>
              </a:rPr>
              <a:t> la</a:t>
            </a:r>
            <a:r>
              <a:rPr sz="14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latin typeface="Arial" panose="020B0604020202020204" pitchFamily="34" charset="0"/>
                <a:cs typeface="Arial" panose="020B0604020202020204" pitchFamily="34" charset="0"/>
              </a:rPr>
              <a:t>misura</a:t>
            </a:r>
            <a:r>
              <a:rPr sz="14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sz="1400" spc="70" dirty="0">
                <a:latin typeface="Arial" panose="020B0604020202020204" pitchFamily="34" charset="0"/>
                <a:cs typeface="Arial" panose="020B0604020202020204" pitchFamily="34" charset="0"/>
              </a:rPr>
              <a:t>quantità</a:t>
            </a:r>
            <a:r>
              <a:rPr sz="1400" spc="50" dirty="0">
                <a:latin typeface="Arial" panose="020B0604020202020204" pitchFamily="34" charset="0"/>
                <a:cs typeface="Arial" panose="020B0604020202020204" pitchFamily="34" charset="0"/>
              </a:rPr>
              <a:t> di</a:t>
            </a:r>
            <a:r>
              <a:rPr sz="14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latin typeface="Arial" panose="020B0604020202020204" pitchFamily="34" charset="0"/>
                <a:cs typeface="Arial" panose="020B0604020202020204" pitchFamily="34" charset="0"/>
              </a:rPr>
              <a:t>moto</a:t>
            </a:r>
            <a:r>
              <a:rPr sz="14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5" dirty="0">
                <a:latin typeface="Arial" panose="020B0604020202020204" pitchFamily="34" charset="0"/>
                <a:cs typeface="Arial" panose="020B0604020202020204" pitchFamily="34" charset="0"/>
              </a:rPr>
              <a:t>dalla</a:t>
            </a:r>
            <a:r>
              <a:rPr sz="14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0" dirty="0">
                <a:latin typeface="Arial" panose="020B0604020202020204" pitchFamily="34" charset="0"/>
                <a:cs typeface="Arial" panose="020B0604020202020204" pitchFamily="34" charset="0"/>
              </a:rPr>
              <a:t>curvatura</a:t>
            </a:r>
            <a:r>
              <a:rPr sz="14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(lo</a:t>
            </a:r>
            <a:r>
              <a:rPr sz="14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latin typeface="Arial" panose="020B0604020202020204" pitchFamily="34" charset="0"/>
                <a:cs typeface="Arial" panose="020B0604020202020204" pitchFamily="34" charset="0"/>
              </a:rPr>
              <a:t>vedete </a:t>
            </a:r>
            <a:r>
              <a:rPr sz="1400" spc="70" dirty="0"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sz="1400" spc="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fuori</a:t>
            </a:r>
            <a:r>
              <a:rPr sz="1400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400" spc="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latin typeface="Arial" panose="020B0604020202020204" pitchFamily="34" charset="0"/>
                <a:cs typeface="Arial" panose="020B0604020202020204" pitchFamily="34" charset="0"/>
              </a:rPr>
              <a:t>giardino)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9335" lvl="2" indent="-202565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1029335" algn="l"/>
                <a:tab pos="1029969" algn="l"/>
              </a:tabLst>
            </a:pPr>
            <a:r>
              <a:rPr sz="1600" spc="55" dirty="0">
                <a:latin typeface="Arial" panose="020B0604020202020204" pitchFamily="34" charset="0"/>
                <a:cs typeface="Arial" panose="020B0604020202020204" pitchFamily="34" charset="0"/>
              </a:rPr>
              <a:t>Visite</a:t>
            </a:r>
            <a:r>
              <a:rPr sz="1600" spc="1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1600" spc="1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Fermi,</a:t>
            </a:r>
            <a:r>
              <a:rPr sz="1600" spc="1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Blackett,</a:t>
            </a:r>
            <a:r>
              <a:rPr sz="1600" spc="1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Powell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23570">
              <a:lnSpc>
                <a:spcPct val="141300"/>
              </a:lnSpc>
              <a:spcBef>
                <a:spcPts val="1320"/>
              </a:spcBef>
            </a:pPr>
            <a:r>
              <a:rPr sz="2100" spc="60" dirty="0">
                <a:latin typeface="Arial" panose="020B0604020202020204" pitchFamily="34" charset="0"/>
                <a:cs typeface="Arial" panose="020B0604020202020204" pitchFamily="34" charset="0"/>
              </a:rPr>
              <a:t>Poi</a:t>
            </a:r>
            <a:r>
              <a:rPr sz="21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75" dirty="0">
                <a:latin typeface="Arial" panose="020B0604020202020204" pitchFamily="34" charset="0"/>
                <a:cs typeface="Arial" panose="020B0604020202020204" pitchFamily="34" charset="0"/>
              </a:rPr>
              <a:t>inizia</a:t>
            </a:r>
            <a:r>
              <a:rPr sz="21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55" dirty="0">
                <a:latin typeface="Arial" panose="020B0604020202020204" pitchFamily="34" charset="0"/>
                <a:cs typeface="Arial" panose="020B0604020202020204" pitchFamily="34" charset="0"/>
              </a:rPr>
              <a:t>l’era </a:t>
            </a:r>
            <a:r>
              <a:rPr sz="2100" spc="114" dirty="0">
                <a:latin typeface="Arial" panose="020B0604020202020204" pitchFamily="34" charset="0"/>
                <a:cs typeface="Arial" panose="020B0604020202020204" pitchFamily="34" charset="0"/>
              </a:rPr>
              <a:t>degli</a:t>
            </a:r>
            <a:r>
              <a:rPr sz="21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70" dirty="0">
                <a:latin typeface="Arial" panose="020B0604020202020204" pitchFamily="34" charset="0"/>
                <a:cs typeface="Arial" panose="020B0604020202020204" pitchFamily="34" charset="0"/>
              </a:rPr>
              <a:t>acceleratori, </a:t>
            </a:r>
            <a:r>
              <a:rPr sz="2100" spc="16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1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185" dirty="0">
                <a:latin typeface="Arial" panose="020B0604020202020204" pitchFamily="34" charset="0"/>
                <a:cs typeface="Arial" panose="020B0604020202020204" pitchFamily="34" charset="0"/>
              </a:rPr>
              <a:t>uno</a:t>
            </a:r>
            <a:r>
              <a:rPr sz="21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150" dirty="0">
                <a:latin typeface="Arial" panose="020B0604020202020204" pitchFamily="34" charset="0"/>
                <a:cs typeface="Arial" panose="020B0604020202020204" pitchFamily="34" charset="0"/>
              </a:rPr>
              <a:t>zoo</a:t>
            </a:r>
            <a:r>
              <a:rPr sz="21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8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1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110" dirty="0">
                <a:latin typeface="Arial" panose="020B0604020202020204" pitchFamily="34" charset="0"/>
                <a:cs typeface="Arial" panose="020B0604020202020204" pitchFamily="34" charset="0"/>
              </a:rPr>
              <a:t>particelle…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7300" y="276225"/>
            <a:ext cx="6541771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4250">
              <a:lnSpc>
                <a:spcPct val="100000"/>
              </a:lnSpc>
              <a:spcBef>
                <a:spcPts val="100"/>
              </a:spcBef>
            </a:pPr>
            <a:r>
              <a:rPr dirty="0"/>
              <a:t>Cosa</a:t>
            </a:r>
            <a:r>
              <a:rPr spc="-15" dirty="0"/>
              <a:t> </a:t>
            </a:r>
            <a:r>
              <a:rPr dirty="0"/>
              <a:t>sono</a:t>
            </a:r>
            <a:r>
              <a:rPr spc="-10" dirty="0"/>
              <a:t> </a:t>
            </a:r>
            <a:r>
              <a:rPr dirty="0"/>
              <a:t>i </a:t>
            </a:r>
            <a:r>
              <a:rPr dirty="0" err="1"/>
              <a:t>raggi</a:t>
            </a:r>
            <a:r>
              <a:rPr spc="-10" dirty="0"/>
              <a:t> </a:t>
            </a:r>
            <a:r>
              <a:rPr spc="-10" dirty="0" err="1"/>
              <a:t>cosmici</a:t>
            </a:r>
            <a:r>
              <a:rPr lang="it-IT" spc="-10" dirty="0"/>
              <a:t> (primari)</a:t>
            </a:r>
            <a:r>
              <a:rPr spc="-10" dirty="0"/>
              <a:t>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544820" y="937860"/>
            <a:ext cx="4751070" cy="5930900"/>
            <a:chOff x="5544820" y="937860"/>
            <a:chExt cx="4751070" cy="593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44820" y="937860"/>
              <a:ext cx="4751070" cy="59309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359650" y="5555580"/>
              <a:ext cx="548640" cy="641350"/>
            </a:xfrm>
            <a:custGeom>
              <a:avLst/>
              <a:gdLst/>
              <a:ahLst/>
              <a:cxnLst/>
              <a:rect l="l" t="t" r="r" b="b"/>
              <a:pathLst>
                <a:path w="548640" h="641350">
                  <a:moveTo>
                    <a:pt x="548640" y="481330"/>
                  </a:moveTo>
                  <a:lnTo>
                    <a:pt x="0" y="481330"/>
                  </a:lnTo>
                  <a:lnTo>
                    <a:pt x="274320" y="641350"/>
                  </a:lnTo>
                  <a:lnTo>
                    <a:pt x="548640" y="481330"/>
                  </a:lnTo>
                  <a:close/>
                </a:path>
                <a:path w="548640" h="641350">
                  <a:moveTo>
                    <a:pt x="411479" y="0"/>
                  </a:moveTo>
                  <a:lnTo>
                    <a:pt x="137159" y="0"/>
                  </a:lnTo>
                  <a:lnTo>
                    <a:pt x="137159" y="481330"/>
                  </a:lnTo>
                  <a:lnTo>
                    <a:pt x="411479" y="481330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59650" y="5555580"/>
              <a:ext cx="548640" cy="641350"/>
            </a:xfrm>
            <a:custGeom>
              <a:avLst/>
              <a:gdLst/>
              <a:ahLst/>
              <a:cxnLst/>
              <a:rect l="l" t="t" r="r" b="b"/>
              <a:pathLst>
                <a:path w="548640" h="641350">
                  <a:moveTo>
                    <a:pt x="137159" y="0"/>
                  </a:moveTo>
                  <a:lnTo>
                    <a:pt x="137159" y="481330"/>
                  </a:lnTo>
                  <a:lnTo>
                    <a:pt x="0" y="481330"/>
                  </a:lnTo>
                  <a:lnTo>
                    <a:pt x="274320" y="641350"/>
                  </a:lnTo>
                  <a:lnTo>
                    <a:pt x="548640" y="481330"/>
                  </a:lnTo>
                  <a:lnTo>
                    <a:pt x="411479" y="481330"/>
                  </a:lnTo>
                  <a:lnTo>
                    <a:pt x="411479" y="0"/>
                  </a:lnTo>
                  <a:lnTo>
                    <a:pt x="13715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69170" y="5864190"/>
              <a:ext cx="353059" cy="34798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03250" y="992470"/>
            <a:ext cx="4705985" cy="61341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algn="l">
              <a:lnSpc>
                <a:spcPts val="2230"/>
              </a:lnSpc>
              <a:spcBef>
                <a:spcPts val="315"/>
              </a:spcBef>
              <a:tabLst>
                <a:tab pos="818515" algn="l"/>
                <a:tab pos="2148205" algn="l"/>
              </a:tabLst>
            </a:pPr>
            <a:r>
              <a:rPr sz="2000" spc="-20" dirty="0">
                <a:latin typeface="Arial"/>
                <a:cs typeface="Arial"/>
              </a:rPr>
              <a:t>Sono</a:t>
            </a:r>
            <a:r>
              <a:rPr lang="it-IT" sz="2000" spc="-20" dirty="0">
                <a:latin typeface="Arial"/>
                <a:cs typeface="Arial"/>
              </a:rPr>
              <a:t> </a:t>
            </a:r>
            <a:r>
              <a:rPr sz="2000" b="1" spc="-10" dirty="0" err="1">
                <a:latin typeface="Arial"/>
                <a:cs typeface="Arial"/>
              </a:rPr>
              <a:t>particelle</a:t>
            </a:r>
            <a:r>
              <a:rPr lang="it-IT" sz="2000" b="1" spc="-10" dirty="0">
                <a:latin typeface="Arial"/>
                <a:cs typeface="Arial"/>
              </a:rPr>
              <a:t> </a:t>
            </a:r>
            <a:r>
              <a:rPr sz="2000" spc="-10" dirty="0" err="1">
                <a:latin typeface="Arial"/>
                <a:cs typeface="Arial"/>
              </a:rPr>
              <a:t>atomiche</a:t>
            </a:r>
            <a:r>
              <a:rPr sz="2000" spc="-10" dirty="0">
                <a:latin typeface="Arial"/>
                <a:cs typeface="Arial"/>
              </a:rPr>
              <a:t>/subatomiche </a:t>
            </a:r>
            <a:r>
              <a:rPr sz="2000" dirty="0">
                <a:latin typeface="Arial"/>
                <a:cs typeface="Arial"/>
              </a:rPr>
              <a:t>che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arrivano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sulla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Terra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9150" y="1994499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70" dirty="0">
                <a:latin typeface="Calibri"/>
                <a:cs typeface="Calibri"/>
              </a:rPr>
              <a:t>●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9150" y="231454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70" dirty="0">
                <a:latin typeface="Calibri"/>
                <a:cs typeface="Calibri"/>
              </a:rPr>
              <a:t>●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9150" y="263458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70" dirty="0">
                <a:latin typeface="Calibri"/>
                <a:cs typeface="Calibri"/>
              </a:rPr>
              <a:t>●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9150" y="1580479"/>
            <a:ext cx="374269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080" indent="-215900">
              <a:lnSpc>
                <a:spcPct val="105000"/>
              </a:lnSpc>
              <a:spcBef>
                <a:spcPts val="100"/>
              </a:spcBef>
              <a:buSzPct val="45000"/>
              <a:buFont typeface="Calibri"/>
              <a:buChar char="●"/>
              <a:tabLst>
                <a:tab pos="228600" algn="l"/>
              </a:tabLst>
            </a:pPr>
            <a:r>
              <a:rPr sz="2000" dirty="0">
                <a:latin typeface="Arial"/>
                <a:cs typeface="Arial"/>
              </a:rPr>
              <a:t>principalmente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7EFF"/>
                </a:solidFill>
                <a:latin typeface="Arial"/>
                <a:cs typeface="Arial"/>
              </a:rPr>
              <a:t>protoni</a:t>
            </a:r>
            <a:r>
              <a:rPr sz="2000" b="1" spc="-5" dirty="0">
                <a:solidFill>
                  <a:srgbClr val="007E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(~90%) </a:t>
            </a:r>
            <a:r>
              <a:rPr sz="2000" dirty="0">
                <a:latin typeface="Arial"/>
                <a:cs typeface="Arial"/>
              </a:rPr>
              <a:t>nuclei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E00FF"/>
                </a:solidFill>
                <a:latin typeface="Arial"/>
                <a:cs typeface="Arial"/>
              </a:rPr>
              <a:t>elio </a:t>
            </a:r>
            <a:r>
              <a:rPr sz="2000" spc="-10" dirty="0">
                <a:latin typeface="Arial"/>
                <a:cs typeface="Arial"/>
              </a:rPr>
              <a:t>(~9%)</a:t>
            </a:r>
            <a:endParaRPr sz="2000">
              <a:latin typeface="Arial"/>
              <a:cs typeface="Arial"/>
            </a:endParaRPr>
          </a:p>
          <a:p>
            <a:pPr marL="228600">
              <a:lnSpc>
                <a:spcPct val="100000"/>
              </a:lnSpc>
              <a:spcBef>
                <a:spcPts val="120"/>
              </a:spcBef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elettroni </a:t>
            </a:r>
            <a:r>
              <a:rPr sz="2000" spc="-10" dirty="0">
                <a:latin typeface="Arial"/>
                <a:cs typeface="Arial"/>
              </a:rPr>
              <a:t>(~1%)</a:t>
            </a:r>
            <a:endParaRPr sz="2000">
              <a:latin typeface="Arial"/>
              <a:cs typeface="Arial"/>
            </a:endParaRPr>
          </a:p>
          <a:p>
            <a:pPr marL="228600">
              <a:lnSpc>
                <a:spcPct val="100000"/>
              </a:lnSpc>
              <a:spcBef>
                <a:spcPts val="120"/>
              </a:spcBef>
            </a:pPr>
            <a:r>
              <a:rPr sz="2000" b="1" dirty="0">
                <a:solidFill>
                  <a:srgbClr val="D17D2A"/>
                </a:solidFill>
                <a:latin typeface="Arial"/>
                <a:cs typeface="Arial"/>
              </a:rPr>
              <a:t>raggi</a:t>
            </a:r>
            <a:r>
              <a:rPr sz="2000" b="1" spc="-20" dirty="0">
                <a:solidFill>
                  <a:srgbClr val="D17D2A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D17D2A"/>
                </a:solidFill>
                <a:latin typeface="Arial"/>
                <a:cs typeface="Arial"/>
              </a:rPr>
              <a:t>gamma</a:t>
            </a:r>
            <a:r>
              <a:rPr sz="2000" b="1" spc="-5" dirty="0">
                <a:solidFill>
                  <a:srgbClr val="D17D2A"/>
                </a:solidFill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(~0.1%)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xfrm>
            <a:off x="577850" y="3195920"/>
            <a:ext cx="4921250" cy="238760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8100" marR="30480" algn="l">
              <a:lnSpc>
                <a:spcPts val="2230"/>
              </a:lnSpc>
              <a:spcBef>
                <a:spcPts val="315"/>
              </a:spcBef>
            </a:pPr>
            <a:r>
              <a:rPr dirty="0"/>
              <a:t>Il</a:t>
            </a:r>
            <a:r>
              <a:rPr lang="it-IT" spc="270" dirty="0"/>
              <a:t> </a:t>
            </a:r>
            <a:r>
              <a:rPr dirty="0" err="1"/>
              <a:t>flusso</a:t>
            </a:r>
            <a:r>
              <a:rPr lang="it-IT" spc="280" dirty="0"/>
              <a:t> </a:t>
            </a:r>
            <a:r>
              <a:rPr dirty="0" err="1"/>
              <a:t>diminuisce</a:t>
            </a:r>
            <a:r>
              <a:rPr lang="it-IT" spc="280" dirty="0"/>
              <a:t> </a:t>
            </a:r>
            <a:r>
              <a:rPr spc="-10" dirty="0" err="1"/>
              <a:t>rapidamente</a:t>
            </a:r>
            <a:r>
              <a:rPr spc="-10" dirty="0"/>
              <a:t> </a:t>
            </a:r>
            <a:r>
              <a:rPr dirty="0"/>
              <a:t>all’aumentare</a:t>
            </a:r>
            <a:r>
              <a:rPr spc="-10" dirty="0"/>
              <a:t> dell’energia</a:t>
            </a:r>
          </a:p>
          <a:p>
            <a:pPr marL="38100" marR="30480" algn="just">
              <a:lnSpc>
                <a:spcPts val="2230"/>
              </a:lnSpc>
              <a:spcBef>
                <a:spcPts val="290"/>
              </a:spcBef>
            </a:pPr>
            <a:r>
              <a:rPr b="1" dirty="0">
                <a:latin typeface="Arial"/>
                <a:cs typeface="Arial"/>
              </a:rPr>
              <a:t>Una</a:t>
            </a:r>
            <a:r>
              <a:rPr b="1" spc="3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volta</a:t>
            </a:r>
            <a:r>
              <a:rPr b="1" spc="3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al</a:t>
            </a:r>
            <a:r>
              <a:rPr b="1" spc="3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secondo</a:t>
            </a:r>
            <a:r>
              <a:rPr b="1" spc="4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arriva</a:t>
            </a:r>
            <a:r>
              <a:rPr b="1" spc="4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sulla</a:t>
            </a:r>
            <a:r>
              <a:rPr b="1" spc="40" dirty="0">
                <a:latin typeface="Arial"/>
                <a:cs typeface="Arial"/>
              </a:rPr>
              <a:t> </a:t>
            </a:r>
            <a:r>
              <a:rPr b="1" spc="-25" dirty="0">
                <a:latin typeface="Arial"/>
                <a:cs typeface="Arial"/>
              </a:rPr>
              <a:t>Terra </a:t>
            </a:r>
            <a:r>
              <a:rPr b="1" dirty="0">
                <a:latin typeface="Arial"/>
                <a:cs typeface="Arial"/>
              </a:rPr>
              <a:t>una</a:t>
            </a:r>
            <a:r>
              <a:rPr b="1" spc="114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particella</a:t>
            </a:r>
            <a:r>
              <a:rPr b="1" spc="12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con</a:t>
            </a:r>
            <a:r>
              <a:rPr b="1" spc="12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la</a:t>
            </a:r>
            <a:r>
              <a:rPr b="1" spc="12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stessa</a:t>
            </a:r>
            <a:r>
              <a:rPr b="1" spc="12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energia</a:t>
            </a:r>
            <a:r>
              <a:rPr b="1" spc="120" dirty="0">
                <a:latin typeface="Arial"/>
                <a:cs typeface="Arial"/>
              </a:rPr>
              <a:t> </a:t>
            </a:r>
            <a:r>
              <a:rPr b="1" spc="-25" dirty="0">
                <a:latin typeface="Arial"/>
                <a:cs typeface="Arial"/>
              </a:rPr>
              <a:t>di </a:t>
            </a:r>
            <a:r>
              <a:rPr b="1" dirty="0">
                <a:latin typeface="Arial"/>
                <a:cs typeface="Arial"/>
              </a:rPr>
              <a:t>una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pallina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da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tennis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ben</a:t>
            </a:r>
            <a:r>
              <a:rPr b="1" spc="-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lanciata.</a:t>
            </a:r>
          </a:p>
          <a:p>
            <a:pPr marL="469900" marR="31115" indent="-215900" algn="l">
              <a:lnSpc>
                <a:spcPct val="93100"/>
              </a:lnSpc>
              <a:spcBef>
                <a:spcPts val="240"/>
              </a:spcBef>
              <a:buSzPct val="45000"/>
              <a:buFont typeface="Calibri"/>
              <a:buChar char="●"/>
              <a:tabLst>
                <a:tab pos="469900" algn="l"/>
              </a:tabLst>
            </a:pPr>
            <a:r>
              <a:rPr sz="2000" dirty="0"/>
              <a:t>Energie</a:t>
            </a:r>
            <a:r>
              <a:rPr sz="2000" spc="10" dirty="0"/>
              <a:t> </a:t>
            </a:r>
            <a:r>
              <a:rPr sz="2000" dirty="0"/>
              <a:t>100</a:t>
            </a:r>
            <a:r>
              <a:rPr sz="2000" spc="25" dirty="0"/>
              <a:t> </a:t>
            </a:r>
            <a:r>
              <a:rPr sz="2000" dirty="0"/>
              <a:t>milioni</a:t>
            </a:r>
            <a:r>
              <a:rPr sz="2000" spc="15" dirty="0"/>
              <a:t> </a:t>
            </a:r>
            <a:r>
              <a:rPr sz="2000" dirty="0"/>
              <a:t>di</a:t>
            </a:r>
            <a:r>
              <a:rPr sz="2000" spc="15" dirty="0"/>
              <a:t> </a:t>
            </a:r>
            <a:r>
              <a:rPr sz="2000" dirty="0"/>
              <a:t>volte</a:t>
            </a:r>
            <a:r>
              <a:rPr sz="2000" spc="20" dirty="0"/>
              <a:t> </a:t>
            </a:r>
            <a:r>
              <a:rPr sz="2000" dirty="0"/>
              <a:t>più</a:t>
            </a:r>
            <a:r>
              <a:rPr sz="2000" spc="25" dirty="0"/>
              <a:t> </a:t>
            </a:r>
            <a:r>
              <a:rPr sz="2000" spc="-10" dirty="0"/>
              <a:t>grandi </a:t>
            </a:r>
            <a:r>
              <a:rPr sz="2000" dirty="0" err="1"/>
              <a:t>delle</a:t>
            </a:r>
            <a:r>
              <a:rPr sz="2000" spc="240" dirty="0"/>
              <a:t> </a:t>
            </a:r>
            <a:r>
              <a:rPr sz="2000" dirty="0" err="1"/>
              <a:t>energie</a:t>
            </a:r>
            <a:r>
              <a:rPr sz="2000" spc="245" dirty="0"/>
              <a:t> </a:t>
            </a:r>
            <a:r>
              <a:rPr sz="2000" dirty="0" err="1"/>
              <a:t>che</a:t>
            </a:r>
            <a:r>
              <a:rPr lang="it-IT" spc="245" dirty="0"/>
              <a:t> </a:t>
            </a:r>
            <a:r>
              <a:rPr sz="2000" dirty="0" err="1"/>
              <a:t>riusciamo</a:t>
            </a:r>
            <a:r>
              <a:rPr sz="2000" spc="240" dirty="0"/>
              <a:t> </a:t>
            </a:r>
            <a:r>
              <a:rPr sz="2000" spc="-50" dirty="0"/>
              <a:t>a </a:t>
            </a:r>
            <a:r>
              <a:rPr sz="2000" dirty="0"/>
              <a:t>produrre</a:t>
            </a:r>
            <a:r>
              <a:rPr sz="2000" spc="-15" dirty="0"/>
              <a:t> </a:t>
            </a:r>
            <a:r>
              <a:rPr sz="2000" dirty="0"/>
              <a:t>sulla</a:t>
            </a:r>
            <a:r>
              <a:rPr sz="2000" spc="-45" dirty="0"/>
              <a:t> </a:t>
            </a:r>
            <a:r>
              <a:rPr sz="2000" spc="-25" dirty="0"/>
              <a:t>Terra</a:t>
            </a:r>
            <a:r>
              <a:rPr sz="2000" spc="-15" dirty="0"/>
              <a:t> </a:t>
            </a:r>
            <a:r>
              <a:rPr sz="2000" dirty="0"/>
              <a:t>(ex:</a:t>
            </a:r>
            <a:r>
              <a:rPr sz="2000" spc="-30" dirty="0"/>
              <a:t> </a:t>
            </a:r>
            <a:r>
              <a:rPr sz="2000" dirty="0"/>
              <a:t>al</a:t>
            </a:r>
            <a:r>
              <a:rPr sz="2000" spc="-15" dirty="0"/>
              <a:t> </a:t>
            </a:r>
            <a:r>
              <a:rPr sz="2000" spc="-10" dirty="0"/>
              <a:t>CERN)</a:t>
            </a:r>
            <a:endParaRPr sz="2000" dirty="0"/>
          </a:p>
        </p:txBody>
      </p:sp>
      <p:sp>
        <p:nvSpPr>
          <p:cNvPr id="14" name="object 14"/>
          <p:cNvSpPr txBox="1"/>
          <p:nvPr/>
        </p:nvSpPr>
        <p:spPr>
          <a:xfrm>
            <a:off x="8272780" y="3169249"/>
            <a:ext cx="1148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85" dirty="0">
                <a:latin typeface="Trebuchet MS"/>
                <a:cs typeface="Trebuchet MS"/>
              </a:rPr>
              <a:t>Ginocchio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44609" y="5442549"/>
            <a:ext cx="936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90" dirty="0">
                <a:latin typeface="Trebuchet MS"/>
                <a:cs typeface="Trebuchet MS"/>
              </a:rPr>
              <a:t>Caviglia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67678" y="2003377"/>
            <a:ext cx="566420" cy="216090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40"/>
              </a:spcBef>
            </a:pPr>
            <a:r>
              <a:rPr sz="1800" spc="80" dirty="0">
                <a:latin typeface="Trebuchet MS"/>
                <a:cs typeface="Trebuchet MS"/>
              </a:rPr>
              <a:t>Principalmente</a:t>
            </a:r>
            <a:r>
              <a:rPr sz="1800" spc="40" dirty="0">
                <a:latin typeface="Trebuchet MS"/>
                <a:cs typeface="Trebuchet MS"/>
              </a:rPr>
              <a:t> </a:t>
            </a:r>
            <a:r>
              <a:rPr sz="1800" spc="55" dirty="0">
                <a:latin typeface="Trebuchet MS"/>
                <a:cs typeface="Trebuchet MS"/>
              </a:rPr>
              <a:t>dal </a:t>
            </a:r>
            <a:r>
              <a:rPr sz="1800" spc="80" dirty="0">
                <a:latin typeface="Trebuchet MS"/>
                <a:cs typeface="Trebuchet MS"/>
              </a:rPr>
              <a:t>sole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94448" y="3421037"/>
            <a:ext cx="566420" cy="1738630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40"/>
              </a:spcBef>
            </a:pPr>
            <a:r>
              <a:rPr sz="1800" spc="70" dirty="0">
                <a:latin typeface="Trebuchet MS"/>
                <a:cs typeface="Trebuchet MS"/>
              </a:rPr>
              <a:t>Principalmente </a:t>
            </a:r>
            <a:r>
              <a:rPr sz="1800" spc="45" dirty="0">
                <a:latin typeface="Trebuchet MS"/>
                <a:cs typeface="Trebuchet MS"/>
              </a:rPr>
              <a:t>galattici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250577" y="1462957"/>
            <a:ext cx="292100" cy="16751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130"/>
              </a:lnSpc>
            </a:pPr>
            <a:r>
              <a:rPr sz="1800" spc="75" dirty="0">
                <a:latin typeface="Trebuchet MS"/>
                <a:cs typeface="Trebuchet MS"/>
              </a:rPr>
              <a:t>Extragalattici?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359650" y="5556849"/>
            <a:ext cx="548640" cy="640080"/>
            <a:chOff x="7359650" y="5556849"/>
            <a:chExt cx="548640" cy="640080"/>
          </a:xfrm>
        </p:grpSpPr>
        <p:sp>
          <p:nvSpPr>
            <p:cNvPr id="20" name="object 20"/>
            <p:cNvSpPr/>
            <p:nvPr/>
          </p:nvSpPr>
          <p:spPr>
            <a:xfrm>
              <a:off x="7359650" y="5556849"/>
              <a:ext cx="548640" cy="640080"/>
            </a:xfrm>
            <a:custGeom>
              <a:avLst/>
              <a:gdLst/>
              <a:ahLst/>
              <a:cxnLst/>
              <a:rect l="l" t="t" r="r" b="b"/>
              <a:pathLst>
                <a:path w="548640" h="640079">
                  <a:moveTo>
                    <a:pt x="548640" y="480059"/>
                  </a:moveTo>
                  <a:lnTo>
                    <a:pt x="0" y="480059"/>
                  </a:lnTo>
                  <a:lnTo>
                    <a:pt x="274320" y="640079"/>
                  </a:lnTo>
                  <a:lnTo>
                    <a:pt x="548640" y="480059"/>
                  </a:lnTo>
                  <a:close/>
                </a:path>
                <a:path w="548640" h="640079">
                  <a:moveTo>
                    <a:pt x="411479" y="0"/>
                  </a:moveTo>
                  <a:lnTo>
                    <a:pt x="137159" y="0"/>
                  </a:lnTo>
                  <a:lnTo>
                    <a:pt x="137159" y="480059"/>
                  </a:lnTo>
                  <a:lnTo>
                    <a:pt x="411479" y="480059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359650" y="5556849"/>
              <a:ext cx="548640" cy="640080"/>
            </a:xfrm>
            <a:custGeom>
              <a:avLst/>
              <a:gdLst/>
              <a:ahLst/>
              <a:cxnLst/>
              <a:rect l="l" t="t" r="r" b="b"/>
              <a:pathLst>
                <a:path w="548640" h="640079">
                  <a:moveTo>
                    <a:pt x="137159" y="0"/>
                  </a:moveTo>
                  <a:lnTo>
                    <a:pt x="137159" y="480059"/>
                  </a:lnTo>
                  <a:lnTo>
                    <a:pt x="0" y="480059"/>
                  </a:lnTo>
                  <a:lnTo>
                    <a:pt x="274320" y="640079"/>
                  </a:lnTo>
                  <a:lnTo>
                    <a:pt x="548640" y="480059"/>
                  </a:lnTo>
                  <a:lnTo>
                    <a:pt x="411479" y="480059"/>
                  </a:lnTo>
                  <a:lnTo>
                    <a:pt x="411479" y="0"/>
                  </a:lnTo>
                  <a:lnTo>
                    <a:pt x="13715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566659" y="5554310"/>
            <a:ext cx="135890" cy="54991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12700" algn="just">
              <a:lnSpc>
                <a:spcPct val="93400"/>
              </a:lnSpc>
              <a:spcBef>
                <a:spcPts val="195"/>
              </a:spcBef>
            </a:pPr>
            <a:r>
              <a:rPr sz="1200" spc="-50" dirty="0">
                <a:latin typeface="Arial"/>
                <a:cs typeface="Arial"/>
              </a:rPr>
              <a:t>L H C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407150" y="6577930"/>
            <a:ext cx="274320" cy="367030"/>
            <a:chOff x="6407150" y="6577930"/>
            <a:chExt cx="274320" cy="367030"/>
          </a:xfrm>
        </p:grpSpPr>
        <p:sp>
          <p:nvSpPr>
            <p:cNvPr id="24" name="object 24"/>
            <p:cNvSpPr/>
            <p:nvPr/>
          </p:nvSpPr>
          <p:spPr>
            <a:xfrm>
              <a:off x="6407150" y="6577930"/>
              <a:ext cx="274320" cy="367030"/>
            </a:xfrm>
            <a:custGeom>
              <a:avLst/>
              <a:gdLst/>
              <a:ahLst/>
              <a:cxnLst/>
              <a:rect l="l" t="t" r="r" b="b"/>
              <a:pathLst>
                <a:path w="274320" h="367029">
                  <a:moveTo>
                    <a:pt x="205740" y="91439"/>
                  </a:moveTo>
                  <a:lnTo>
                    <a:pt x="68579" y="91439"/>
                  </a:lnTo>
                  <a:lnTo>
                    <a:pt x="68579" y="367029"/>
                  </a:lnTo>
                  <a:lnTo>
                    <a:pt x="205740" y="367029"/>
                  </a:lnTo>
                  <a:lnTo>
                    <a:pt x="205740" y="91439"/>
                  </a:lnTo>
                  <a:close/>
                </a:path>
                <a:path w="274320" h="367029">
                  <a:moveTo>
                    <a:pt x="137159" y="0"/>
                  </a:moveTo>
                  <a:lnTo>
                    <a:pt x="0" y="91439"/>
                  </a:lnTo>
                  <a:lnTo>
                    <a:pt x="274320" y="91439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407150" y="6577930"/>
              <a:ext cx="274320" cy="367030"/>
            </a:xfrm>
            <a:custGeom>
              <a:avLst/>
              <a:gdLst/>
              <a:ahLst/>
              <a:cxnLst/>
              <a:rect l="l" t="t" r="r" b="b"/>
              <a:pathLst>
                <a:path w="274320" h="367029">
                  <a:moveTo>
                    <a:pt x="68579" y="367029"/>
                  </a:moveTo>
                  <a:lnTo>
                    <a:pt x="68579" y="91439"/>
                  </a:lnTo>
                  <a:lnTo>
                    <a:pt x="0" y="91439"/>
                  </a:lnTo>
                  <a:lnTo>
                    <a:pt x="137159" y="0"/>
                  </a:lnTo>
                  <a:lnTo>
                    <a:pt x="274320" y="91439"/>
                  </a:lnTo>
                  <a:lnTo>
                    <a:pt x="205740" y="91439"/>
                  </a:lnTo>
                  <a:lnTo>
                    <a:pt x="205740" y="367029"/>
                  </a:lnTo>
                  <a:lnTo>
                    <a:pt x="68579" y="3670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468109" y="662238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7457440" y="6227410"/>
            <a:ext cx="2141220" cy="717550"/>
            <a:chOff x="7457440" y="6227410"/>
            <a:chExt cx="2141220" cy="717550"/>
          </a:xfrm>
        </p:grpSpPr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57440" y="6227410"/>
              <a:ext cx="364490" cy="29590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9323070" y="6579200"/>
              <a:ext cx="275590" cy="365760"/>
            </a:xfrm>
            <a:custGeom>
              <a:avLst/>
              <a:gdLst/>
              <a:ahLst/>
              <a:cxnLst/>
              <a:rect l="l" t="t" r="r" b="b"/>
              <a:pathLst>
                <a:path w="275590" h="365759">
                  <a:moveTo>
                    <a:pt x="207009" y="91440"/>
                  </a:moveTo>
                  <a:lnTo>
                    <a:pt x="68579" y="91440"/>
                  </a:lnTo>
                  <a:lnTo>
                    <a:pt x="68579" y="365760"/>
                  </a:lnTo>
                  <a:lnTo>
                    <a:pt x="207009" y="365760"/>
                  </a:lnTo>
                  <a:lnTo>
                    <a:pt x="207009" y="91440"/>
                  </a:lnTo>
                  <a:close/>
                </a:path>
                <a:path w="275590" h="365759">
                  <a:moveTo>
                    <a:pt x="137159" y="0"/>
                  </a:moveTo>
                  <a:lnTo>
                    <a:pt x="0" y="91440"/>
                  </a:lnTo>
                  <a:lnTo>
                    <a:pt x="275589" y="91440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323070" y="6579200"/>
              <a:ext cx="275590" cy="365760"/>
            </a:xfrm>
            <a:custGeom>
              <a:avLst/>
              <a:gdLst/>
              <a:ahLst/>
              <a:cxnLst/>
              <a:rect l="l" t="t" r="r" b="b"/>
              <a:pathLst>
                <a:path w="275590" h="365759">
                  <a:moveTo>
                    <a:pt x="68579" y="365760"/>
                  </a:moveTo>
                  <a:lnTo>
                    <a:pt x="68579" y="91440"/>
                  </a:lnTo>
                  <a:lnTo>
                    <a:pt x="0" y="91440"/>
                  </a:lnTo>
                  <a:lnTo>
                    <a:pt x="137159" y="0"/>
                  </a:lnTo>
                  <a:lnTo>
                    <a:pt x="275589" y="91440"/>
                  </a:lnTo>
                  <a:lnTo>
                    <a:pt x="207009" y="91440"/>
                  </a:lnTo>
                  <a:lnTo>
                    <a:pt x="207009" y="365760"/>
                  </a:lnTo>
                  <a:lnTo>
                    <a:pt x="68579" y="36576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9390380" y="6623649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J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7297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Energie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7100" y="103438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70" dirty="0">
                <a:latin typeface="Calibri"/>
                <a:cs typeface="Calibri"/>
              </a:rPr>
              <a:t>●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7600" y="955640"/>
            <a:ext cx="8989060" cy="270764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8100" marR="31750" algn="just">
              <a:lnSpc>
                <a:spcPts val="2230"/>
              </a:lnSpc>
              <a:spcBef>
                <a:spcPts val="315"/>
              </a:spcBef>
            </a:pP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sz="2000" b="1" spc="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GeV</a:t>
            </a:r>
            <a:r>
              <a:rPr sz="2000" b="1" spc="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=</a:t>
            </a:r>
            <a:r>
              <a:rPr sz="2000" b="1" spc="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10</a:t>
            </a:r>
            <a:r>
              <a:rPr sz="1725" b="1" baseline="31400" dirty="0">
                <a:solidFill>
                  <a:srgbClr val="0000FF"/>
                </a:solidFill>
                <a:latin typeface="Arial"/>
                <a:cs typeface="Arial"/>
              </a:rPr>
              <a:t>9</a:t>
            </a:r>
            <a:r>
              <a:rPr sz="1725" b="1" spc="487" baseline="314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eV</a:t>
            </a:r>
            <a:r>
              <a:rPr sz="2000" b="1" spc="10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:</a:t>
            </a:r>
            <a:r>
              <a:rPr sz="2000" spc="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energia</a:t>
            </a:r>
            <a:r>
              <a:rPr sz="2000" spc="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minima</a:t>
            </a:r>
            <a:r>
              <a:rPr sz="2000" spc="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</a:t>
            </a:r>
            <a:r>
              <a:rPr sz="2000" spc="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creare</a:t>
            </a:r>
            <a:r>
              <a:rPr sz="2000" spc="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</a:t>
            </a:r>
            <a:r>
              <a:rPr sz="2000" spc="135" dirty="0"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protone</a:t>
            </a:r>
            <a:r>
              <a:rPr sz="2000" b="1" spc="10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(relazione</a:t>
            </a:r>
            <a:r>
              <a:rPr sz="2000" spc="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</a:t>
            </a:r>
            <a:r>
              <a:rPr sz="2000" spc="9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Einstein E=mc</a:t>
            </a:r>
            <a:r>
              <a:rPr sz="1725" spc="-15" baseline="31400" dirty="0">
                <a:latin typeface="Arial"/>
                <a:cs typeface="Arial"/>
              </a:rPr>
              <a:t>2</a:t>
            </a:r>
            <a:r>
              <a:rPr sz="2000" spc="-10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38100" marR="30480" algn="just">
              <a:lnSpc>
                <a:spcPts val="2240"/>
              </a:lnSpc>
              <a:spcBef>
                <a:spcPts val="280"/>
              </a:spcBef>
            </a:pPr>
            <a:r>
              <a:rPr sz="2000" b="1" dirty="0">
                <a:solidFill>
                  <a:srgbClr val="3EBD3E"/>
                </a:solidFill>
                <a:latin typeface="Arial"/>
                <a:cs typeface="Arial"/>
              </a:rPr>
              <a:t>7000</a:t>
            </a:r>
            <a:r>
              <a:rPr sz="2000" b="1" spc="25" dirty="0">
                <a:solidFill>
                  <a:srgbClr val="3EBD3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EBD3E"/>
                </a:solidFill>
                <a:latin typeface="Arial"/>
                <a:cs typeface="Arial"/>
              </a:rPr>
              <a:t>GeV</a:t>
            </a:r>
            <a:r>
              <a:rPr sz="2000" b="1" spc="30" dirty="0">
                <a:solidFill>
                  <a:srgbClr val="3EBD3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EBD3E"/>
                </a:solidFill>
                <a:latin typeface="Arial"/>
                <a:cs typeface="Arial"/>
              </a:rPr>
              <a:t>=</a:t>
            </a:r>
            <a:r>
              <a:rPr sz="2000" b="1" spc="35" dirty="0">
                <a:solidFill>
                  <a:srgbClr val="3EBD3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EBD3E"/>
                </a:solidFill>
                <a:latin typeface="Arial"/>
                <a:cs typeface="Arial"/>
              </a:rPr>
              <a:t>7·10</a:t>
            </a:r>
            <a:r>
              <a:rPr sz="1725" b="1" baseline="31400" dirty="0">
                <a:solidFill>
                  <a:srgbClr val="3EBD3E"/>
                </a:solidFill>
                <a:latin typeface="Arial"/>
                <a:cs typeface="Arial"/>
              </a:rPr>
              <a:t>12</a:t>
            </a:r>
            <a:r>
              <a:rPr sz="1725" b="1" spc="390" baseline="31400" dirty="0">
                <a:solidFill>
                  <a:srgbClr val="3EBD3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EBD3E"/>
                </a:solidFill>
                <a:latin typeface="Arial"/>
                <a:cs typeface="Arial"/>
              </a:rPr>
              <a:t>eV</a:t>
            </a:r>
            <a:r>
              <a:rPr sz="2000" b="1" spc="30" dirty="0">
                <a:solidFill>
                  <a:srgbClr val="3EBD3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EBD3E"/>
                </a:solidFill>
                <a:latin typeface="Arial"/>
                <a:cs typeface="Arial"/>
              </a:rPr>
              <a:t>=</a:t>
            </a:r>
            <a:r>
              <a:rPr sz="2000" b="1" spc="35" dirty="0">
                <a:solidFill>
                  <a:srgbClr val="3EBD3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EBD3E"/>
                </a:solidFill>
                <a:latin typeface="Arial"/>
                <a:cs typeface="Arial"/>
              </a:rPr>
              <a:t>7</a:t>
            </a:r>
            <a:r>
              <a:rPr sz="2000" b="1" spc="30" dirty="0">
                <a:solidFill>
                  <a:srgbClr val="3EBD3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EBD3E"/>
                </a:solidFill>
                <a:latin typeface="Arial"/>
                <a:cs typeface="Arial"/>
              </a:rPr>
              <a:t>TeV</a:t>
            </a:r>
            <a:r>
              <a:rPr sz="2000" b="1" spc="35" dirty="0">
                <a:solidFill>
                  <a:srgbClr val="3EBD3E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: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energia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EBD3E"/>
                </a:solidFill>
                <a:latin typeface="Arial"/>
                <a:cs typeface="Arial"/>
              </a:rPr>
              <a:t>protone</a:t>
            </a:r>
            <a:r>
              <a:rPr sz="2000" b="1" spc="25" dirty="0">
                <a:solidFill>
                  <a:srgbClr val="3EBD3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EBD3E"/>
                </a:solidFill>
                <a:latin typeface="Arial"/>
                <a:cs typeface="Arial"/>
              </a:rPr>
              <a:t>accelerato</a:t>
            </a:r>
            <a:r>
              <a:rPr sz="2000" b="1" spc="55" dirty="0">
                <a:solidFill>
                  <a:srgbClr val="3EBD3E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fascio </a:t>
            </a:r>
            <a:r>
              <a:rPr sz="2000" dirty="0">
                <a:latin typeface="Arial"/>
                <a:cs typeface="Arial"/>
              </a:rPr>
              <a:t>di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LHC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(energia cinetica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una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zanzara)</a:t>
            </a:r>
            <a:endParaRPr sz="2000">
              <a:latin typeface="Arial"/>
              <a:cs typeface="Arial"/>
            </a:endParaRPr>
          </a:p>
          <a:p>
            <a:pPr marL="38100" marR="38100" algn="just">
              <a:lnSpc>
                <a:spcPts val="2230"/>
              </a:lnSpc>
              <a:spcBef>
                <a:spcPts val="290"/>
              </a:spcBef>
            </a:pPr>
            <a:r>
              <a:rPr sz="2000" b="1" dirty="0">
                <a:solidFill>
                  <a:srgbClr val="7E00FF"/>
                </a:solidFill>
                <a:latin typeface="Arial"/>
                <a:cs typeface="Arial"/>
              </a:rPr>
              <a:t>6·10</a:t>
            </a:r>
            <a:r>
              <a:rPr sz="1725" b="1" baseline="31400" dirty="0">
                <a:solidFill>
                  <a:srgbClr val="7E00FF"/>
                </a:solidFill>
                <a:latin typeface="Arial"/>
                <a:cs typeface="Arial"/>
              </a:rPr>
              <a:t>18</a:t>
            </a:r>
            <a:r>
              <a:rPr sz="1725" b="1" spc="390" baseline="31400" dirty="0">
                <a:solidFill>
                  <a:srgbClr val="7E00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E00FF"/>
                </a:solidFill>
                <a:latin typeface="Arial"/>
                <a:cs typeface="Arial"/>
              </a:rPr>
              <a:t>eV</a:t>
            </a:r>
            <a:r>
              <a:rPr sz="2000" b="1" spc="20" dirty="0">
                <a:solidFill>
                  <a:srgbClr val="7E00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E00FF"/>
                </a:solidFill>
                <a:latin typeface="Arial"/>
                <a:cs typeface="Arial"/>
              </a:rPr>
              <a:t>=</a:t>
            </a:r>
            <a:r>
              <a:rPr sz="2000" b="1" spc="30" dirty="0">
                <a:solidFill>
                  <a:srgbClr val="7E00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E00FF"/>
                </a:solidFill>
                <a:latin typeface="Arial"/>
                <a:cs typeface="Arial"/>
              </a:rPr>
              <a:t>1</a:t>
            </a:r>
            <a:r>
              <a:rPr sz="2000" b="1" spc="30" dirty="0">
                <a:solidFill>
                  <a:srgbClr val="7E00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E00FF"/>
                </a:solidFill>
                <a:latin typeface="Arial"/>
                <a:cs typeface="Arial"/>
              </a:rPr>
              <a:t>Joule</a:t>
            </a:r>
            <a:r>
              <a:rPr sz="2000" b="1" spc="50" dirty="0">
                <a:solidFill>
                  <a:srgbClr val="7E00FF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: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energia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cinetica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una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massa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kg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che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cade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10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cm </a:t>
            </a:r>
            <a:r>
              <a:rPr sz="2000" dirty="0">
                <a:latin typeface="Arial"/>
                <a:cs typeface="Arial"/>
              </a:rPr>
              <a:t>di </a:t>
            </a:r>
            <a:r>
              <a:rPr sz="2000" spc="-10" dirty="0">
                <a:latin typeface="Arial"/>
                <a:cs typeface="Arial"/>
              </a:rPr>
              <a:t>altezza</a:t>
            </a:r>
            <a:endParaRPr sz="2000">
              <a:latin typeface="Arial"/>
              <a:cs typeface="Arial"/>
            </a:endParaRPr>
          </a:p>
          <a:p>
            <a:pPr marL="38100" marR="31750" algn="just">
              <a:lnSpc>
                <a:spcPts val="2230"/>
              </a:lnSpc>
              <a:spcBef>
                <a:spcPts val="290"/>
              </a:spcBef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10</a:t>
            </a:r>
            <a:r>
              <a:rPr sz="1725" b="1" baseline="31400" dirty="0">
                <a:solidFill>
                  <a:srgbClr val="FF0000"/>
                </a:solidFill>
                <a:latin typeface="Arial"/>
                <a:cs typeface="Arial"/>
              </a:rPr>
              <a:t>21</a:t>
            </a:r>
            <a:r>
              <a:rPr sz="1725" b="1" spc="405" baseline="31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eV</a:t>
            </a:r>
            <a:r>
              <a:rPr sz="2000" dirty="0">
                <a:latin typeface="Arial"/>
                <a:cs typeface="Arial"/>
              </a:rPr>
              <a:t>: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energia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cinetica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una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palla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tennis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ben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lanciata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(sono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più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grandi </a:t>
            </a:r>
            <a:r>
              <a:rPr sz="2000" dirty="0">
                <a:latin typeface="Arial"/>
                <a:cs typeface="Arial"/>
              </a:rPr>
              <a:t>energie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mai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misurate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una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particella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singola,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oltre</a:t>
            </a:r>
            <a:r>
              <a:rPr sz="2000" spc="1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cento</a:t>
            </a:r>
            <a:r>
              <a:rPr sz="2000" b="1" spc="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milioni</a:t>
            </a:r>
            <a:r>
              <a:rPr sz="2000" b="1" spc="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di</a:t>
            </a:r>
            <a:r>
              <a:rPr sz="2000" b="1" spc="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volte</a:t>
            </a:r>
            <a:r>
              <a:rPr sz="2000" b="1" spc="7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più </a:t>
            </a:r>
            <a:r>
              <a:rPr sz="2000" b="1" dirty="0">
                <a:latin typeface="Arial"/>
                <a:cs typeface="Arial"/>
              </a:rPr>
              <a:t>alte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delle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energie dei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fasci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di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LHC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al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CERN</a:t>
            </a:r>
            <a:r>
              <a:rPr sz="2000" spc="-10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7100" y="163763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70" dirty="0">
                <a:latin typeface="Calibri"/>
                <a:cs typeface="Calibri"/>
              </a:rPr>
              <a:t>●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7100" y="224088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70" dirty="0">
                <a:latin typeface="Calibri"/>
                <a:cs typeface="Calibri"/>
              </a:rPr>
              <a:t>●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7100" y="284413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70" dirty="0">
                <a:latin typeface="Calibri"/>
                <a:cs typeface="Calibri"/>
              </a:rPr>
              <a:t>●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19430" y="3909660"/>
            <a:ext cx="4851400" cy="2733040"/>
            <a:chOff x="519430" y="3909660"/>
            <a:chExt cx="4851400" cy="273304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9430" y="3909660"/>
              <a:ext cx="4851400" cy="273304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649219" y="6120730"/>
              <a:ext cx="2235200" cy="331470"/>
            </a:xfrm>
            <a:custGeom>
              <a:avLst/>
              <a:gdLst/>
              <a:ahLst/>
              <a:cxnLst/>
              <a:rect l="l" t="t" r="r" b="b"/>
              <a:pathLst>
                <a:path w="2235200" h="331470">
                  <a:moveTo>
                    <a:pt x="0" y="0"/>
                  </a:moveTo>
                  <a:lnTo>
                    <a:pt x="2235200" y="331470"/>
                  </a:lnTo>
                </a:path>
              </a:pathLst>
            </a:custGeom>
            <a:ln w="38097">
              <a:solidFill>
                <a:srgbClr val="FF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61559" y="6369650"/>
              <a:ext cx="256540" cy="162560"/>
            </a:xfrm>
            <a:custGeom>
              <a:avLst/>
              <a:gdLst/>
              <a:ahLst/>
              <a:cxnLst/>
              <a:rect l="l" t="t" r="r" b="b"/>
              <a:pathLst>
                <a:path w="256539" h="162559">
                  <a:moveTo>
                    <a:pt x="24129" y="0"/>
                  </a:moveTo>
                  <a:lnTo>
                    <a:pt x="0" y="162559"/>
                  </a:lnTo>
                  <a:lnTo>
                    <a:pt x="256539" y="116839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064510" y="6295990"/>
            <a:ext cx="1021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7E00"/>
                </a:solidFill>
                <a:latin typeface="Arial"/>
                <a:cs typeface="Arial"/>
              </a:rPr>
              <a:t>7·10</a:t>
            </a:r>
            <a:r>
              <a:rPr sz="1575" baseline="31746" dirty="0">
                <a:solidFill>
                  <a:srgbClr val="FF7E00"/>
                </a:solidFill>
                <a:latin typeface="Arial"/>
                <a:cs typeface="Arial"/>
              </a:rPr>
              <a:t>12</a:t>
            </a:r>
            <a:r>
              <a:rPr sz="1575" spc="232" baseline="31746" dirty="0">
                <a:solidFill>
                  <a:srgbClr val="FF7E00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FF7E00"/>
                </a:solidFill>
                <a:latin typeface="Arial"/>
                <a:cs typeface="Arial"/>
              </a:rPr>
              <a:t>eV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257290" y="4460840"/>
            <a:ext cx="3783329" cy="957580"/>
            <a:chOff x="6257290" y="4460840"/>
            <a:chExt cx="3783329" cy="95758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57290" y="4460840"/>
              <a:ext cx="1440180" cy="95758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571740" y="4995510"/>
              <a:ext cx="2235200" cy="331470"/>
            </a:xfrm>
            <a:custGeom>
              <a:avLst/>
              <a:gdLst/>
              <a:ahLst/>
              <a:cxnLst/>
              <a:rect l="l" t="t" r="r" b="b"/>
              <a:pathLst>
                <a:path w="2235200" h="331470">
                  <a:moveTo>
                    <a:pt x="0" y="0"/>
                  </a:moveTo>
                  <a:lnTo>
                    <a:pt x="2235200" y="331469"/>
                  </a:lnTo>
                </a:path>
              </a:pathLst>
            </a:custGeom>
            <a:ln w="3809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784080" y="5244430"/>
              <a:ext cx="256540" cy="162560"/>
            </a:xfrm>
            <a:custGeom>
              <a:avLst/>
              <a:gdLst/>
              <a:ahLst/>
              <a:cxnLst/>
              <a:rect l="l" t="t" r="r" b="b"/>
              <a:pathLst>
                <a:path w="256540" h="162560">
                  <a:moveTo>
                    <a:pt x="24129" y="0"/>
                  </a:moveTo>
                  <a:lnTo>
                    <a:pt x="0" y="162560"/>
                  </a:lnTo>
                  <a:lnTo>
                    <a:pt x="256540" y="116840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670800" y="5046309"/>
            <a:ext cx="1604010" cy="82296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49784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10</a:t>
            </a:r>
            <a:r>
              <a:rPr sz="1575" baseline="31746" dirty="0">
                <a:solidFill>
                  <a:srgbClr val="FF0000"/>
                </a:solidFill>
                <a:latin typeface="Arial"/>
                <a:cs typeface="Arial"/>
              </a:rPr>
              <a:t>21</a:t>
            </a:r>
            <a:r>
              <a:rPr sz="1575" spc="254" baseline="3174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Arial"/>
                <a:cs typeface="Arial"/>
              </a:rPr>
              <a:t>eV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980"/>
              </a:spcBef>
            </a:pPr>
            <a:r>
              <a:rPr sz="1800" dirty="0">
                <a:latin typeface="Arial"/>
                <a:cs typeface="Arial"/>
              </a:rPr>
              <a:t>×100,000,000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!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825750" y="5158070"/>
            <a:ext cx="1851660" cy="662940"/>
            <a:chOff x="2825750" y="5158070"/>
            <a:chExt cx="1851660" cy="662940"/>
          </a:xfrm>
        </p:grpSpPr>
        <p:sp>
          <p:nvSpPr>
            <p:cNvPr id="19" name="object 19"/>
            <p:cNvSpPr/>
            <p:nvPr/>
          </p:nvSpPr>
          <p:spPr>
            <a:xfrm>
              <a:off x="2951479" y="5243160"/>
              <a:ext cx="1697989" cy="509270"/>
            </a:xfrm>
            <a:custGeom>
              <a:avLst/>
              <a:gdLst/>
              <a:ahLst/>
              <a:cxnLst/>
              <a:rect l="l" t="t" r="r" b="b"/>
              <a:pathLst>
                <a:path w="1697989" h="509270">
                  <a:moveTo>
                    <a:pt x="0" y="0"/>
                  </a:moveTo>
                  <a:lnTo>
                    <a:pt x="1697990" y="509269"/>
                  </a:lnTo>
                </a:path>
              </a:pathLst>
            </a:custGeom>
            <a:ln w="190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25750" y="5158070"/>
              <a:ext cx="135889" cy="13588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621529" y="5685120"/>
              <a:ext cx="55880" cy="135890"/>
            </a:xfrm>
            <a:custGeom>
              <a:avLst/>
              <a:gdLst/>
              <a:ahLst/>
              <a:cxnLst/>
              <a:rect l="l" t="t" r="r" b="b"/>
              <a:pathLst>
                <a:path w="55879" h="135889">
                  <a:moveTo>
                    <a:pt x="38100" y="0"/>
                  </a:moveTo>
                  <a:lnTo>
                    <a:pt x="25400" y="43180"/>
                  </a:lnTo>
                  <a:lnTo>
                    <a:pt x="12700" y="87630"/>
                  </a:lnTo>
                  <a:lnTo>
                    <a:pt x="0" y="130810"/>
                  </a:lnTo>
                  <a:lnTo>
                    <a:pt x="5080" y="132080"/>
                  </a:lnTo>
                  <a:lnTo>
                    <a:pt x="11430" y="134620"/>
                  </a:lnTo>
                  <a:lnTo>
                    <a:pt x="16510" y="135890"/>
                  </a:lnTo>
                  <a:lnTo>
                    <a:pt x="29210" y="91440"/>
                  </a:lnTo>
                  <a:lnTo>
                    <a:pt x="43180" y="48260"/>
                  </a:lnTo>
                  <a:lnTo>
                    <a:pt x="55880" y="5080"/>
                  </a:lnTo>
                  <a:lnTo>
                    <a:pt x="49530" y="3810"/>
                  </a:lnTo>
                  <a:lnTo>
                    <a:pt x="44450" y="12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529329" y="5165690"/>
            <a:ext cx="655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~3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km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object 18"/>
          <p:cNvGrpSpPr/>
          <p:nvPr/>
        </p:nvGrpSpPr>
        <p:grpSpPr>
          <a:xfrm>
            <a:off x="2825750" y="5158070"/>
            <a:ext cx="1851660" cy="662940"/>
            <a:chOff x="2825750" y="5158070"/>
            <a:chExt cx="1851660" cy="662940"/>
          </a:xfrm>
        </p:grpSpPr>
        <p:sp>
          <p:nvSpPr>
            <p:cNvPr id="19" name="object 19"/>
            <p:cNvSpPr/>
            <p:nvPr/>
          </p:nvSpPr>
          <p:spPr>
            <a:xfrm>
              <a:off x="2951479" y="5243160"/>
              <a:ext cx="1697989" cy="509270"/>
            </a:xfrm>
            <a:custGeom>
              <a:avLst/>
              <a:gdLst/>
              <a:ahLst/>
              <a:cxnLst/>
              <a:rect l="l" t="t" r="r" b="b"/>
              <a:pathLst>
                <a:path w="1697989" h="509270">
                  <a:moveTo>
                    <a:pt x="0" y="0"/>
                  </a:moveTo>
                  <a:lnTo>
                    <a:pt x="1697990" y="509269"/>
                  </a:lnTo>
                </a:path>
              </a:pathLst>
            </a:custGeom>
            <a:ln w="190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25750" y="5158070"/>
              <a:ext cx="135889" cy="13588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621529" y="5685120"/>
              <a:ext cx="55880" cy="135890"/>
            </a:xfrm>
            <a:custGeom>
              <a:avLst/>
              <a:gdLst/>
              <a:ahLst/>
              <a:cxnLst/>
              <a:rect l="l" t="t" r="r" b="b"/>
              <a:pathLst>
                <a:path w="55879" h="135889">
                  <a:moveTo>
                    <a:pt x="38100" y="0"/>
                  </a:moveTo>
                  <a:lnTo>
                    <a:pt x="25400" y="43180"/>
                  </a:lnTo>
                  <a:lnTo>
                    <a:pt x="12700" y="87630"/>
                  </a:lnTo>
                  <a:lnTo>
                    <a:pt x="0" y="130810"/>
                  </a:lnTo>
                  <a:lnTo>
                    <a:pt x="5080" y="132080"/>
                  </a:lnTo>
                  <a:lnTo>
                    <a:pt x="11430" y="134620"/>
                  </a:lnTo>
                  <a:lnTo>
                    <a:pt x="16510" y="135890"/>
                  </a:lnTo>
                  <a:lnTo>
                    <a:pt x="29210" y="91440"/>
                  </a:lnTo>
                  <a:lnTo>
                    <a:pt x="43180" y="48260"/>
                  </a:lnTo>
                  <a:lnTo>
                    <a:pt x="55880" y="5080"/>
                  </a:lnTo>
                  <a:lnTo>
                    <a:pt x="49530" y="3810"/>
                  </a:lnTo>
                  <a:lnTo>
                    <a:pt x="44450" y="12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529329" y="5165690"/>
            <a:ext cx="655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~3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km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Immagine 2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5BA78186-3753-49AF-84AD-756B91D41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69" y="1038225"/>
            <a:ext cx="8256406" cy="4795837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9D7A04CC-6A1C-8050-6E6E-90ABF7D5B0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0900" y="276225"/>
            <a:ext cx="5855969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72970" algn="ctr">
              <a:lnSpc>
                <a:spcPct val="100000"/>
              </a:lnSpc>
              <a:spcBef>
                <a:spcPts val="100"/>
              </a:spcBef>
            </a:pPr>
            <a:r>
              <a:rPr lang="it-IT" spc="-10" dirty="0"/>
              <a:t>Raggi cosmici secondari (1)</a:t>
            </a:r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2770463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object 18"/>
          <p:cNvGrpSpPr/>
          <p:nvPr/>
        </p:nvGrpSpPr>
        <p:grpSpPr>
          <a:xfrm>
            <a:off x="2825750" y="5158070"/>
            <a:ext cx="1851660" cy="662940"/>
            <a:chOff x="2825750" y="5158070"/>
            <a:chExt cx="1851660" cy="662940"/>
          </a:xfrm>
        </p:grpSpPr>
        <p:sp>
          <p:nvSpPr>
            <p:cNvPr id="19" name="object 19"/>
            <p:cNvSpPr/>
            <p:nvPr/>
          </p:nvSpPr>
          <p:spPr>
            <a:xfrm>
              <a:off x="2951479" y="5243160"/>
              <a:ext cx="1697989" cy="509270"/>
            </a:xfrm>
            <a:custGeom>
              <a:avLst/>
              <a:gdLst/>
              <a:ahLst/>
              <a:cxnLst/>
              <a:rect l="l" t="t" r="r" b="b"/>
              <a:pathLst>
                <a:path w="1697989" h="509270">
                  <a:moveTo>
                    <a:pt x="0" y="0"/>
                  </a:moveTo>
                  <a:lnTo>
                    <a:pt x="1697990" y="509269"/>
                  </a:lnTo>
                </a:path>
              </a:pathLst>
            </a:custGeom>
            <a:ln w="190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25750" y="5158070"/>
              <a:ext cx="135889" cy="13588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621529" y="5685120"/>
              <a:ext cx="55880" cy="135890"/>
            </a:xfrm>
            <a:custGeom>
              <a:avLst/>
              <a:gdLst/>
              <a:ahLst/>
              <a:cxnLst/>
              <a:rect l="l" t="t" r="r" b="b"/>
              <a:pathLst>
                <a:path w="55879" h="135889">
                  <a:moveTo>
                    <a:pt x="38100" y="0"/>
                  </a:moveTo>
                  <a:lnTo>
                    <a:pt x="25400" y="43180"/>
                  </a:lnTo>
                  <a:lnTo>
                    <a:pt x="12700" y="87630"/>
                  </a:lnTo>
                  <a:lnTo>
                    <a:pt x="0" y="130810"/>
                  </a:lnTo>
                  <a:lnTo>
                    <a:pt x="5080" y="132080"/>
                  </a:lnTo>
                  <a:lnTo>
                    <a:pt x="11430" y="134620"/>
                  </a:lnTo>
                  <a:lnTo>
                    <a:pt x="16510" y="135890"/>
                  </a:lnTo>
                  <a:lnTo>
                    <a:pt x="29210" y="91440"/>
                  </a:lnTo>
                  <a:lnTo>
                    <a:pt x="43180" y="48260"/>
                  </a:lnTo>
                  <a:lnTo>
                    <a:pt x="55880" y="5080"/>
                  </a:lnTo>
                  <a:lnTo>
                    <a:pt x="49530" y="3810"/>
                  </a:lnTo>
                  <a:lnTo>
                    <a:pt x="44450" y="12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529329" y="5165690"/>
            <a:ext cx="655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~3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km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5" name="Immagine 24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4C898E04-4A86-4EFC-845C-70F70E473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30" y="990469"/>
            <a:ext cx="5400675" cy="5997735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D4F9A831-F236-3BE3-A0B9-CDDEA7C3E7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0900" y="276225"/>
            <a:ext cx="5855969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72970" algn="ctr">
              <a:lnSpc>
                <a:spcPct val="100000"/>
              </a:lnSpc>
              <a:spcBef>
                <a:spcPts val="100"/>
              </a:spcBef>
            </a:pPr>
            <a:r>
              <a:rPr lang="it-IT" spc="-10" dirty="0"/>
              <a:t>Raggi cosmici secondari (2)</a:t>
            </a:r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958878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1141</Words>
  <Application>Microsoft Office PowerPoint</Application>
  <PresentationFormat>Personalizzato</PresentationFormat>
  <Paragraphs>161</Paragraphs>
  <Slides>23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23</vt:i4>
      </vt:variant>
    </vt:vector>
  </HeadingPairs>
  <TitlesOfParts>
    <vt:vector size="36" baseType="lpstr">
      <vt:lpstr>Aharoni</vt:lpstr>
      <vt:lpstr>Amasis MT Pro Medium</vt:lpstr>
      <vt:lpstr>Aptos</vt:lpstr>
      <vt:lpstr>Arial</vt:lpstr>
      <vt:lpstr>Calibri</vt:lpstr>
      <vt:lpstr>Calibri Light</vt:lpstr>
      <vt:lpstr>Cambria</vt:lpstr>
      <vt:lpstr>Cambria Math</vt:lpstr>
      <vt:lpstr>roboto</vt:lpstr>
      <vt:lpstr>Times New Roman</vt:lpstr>
      <vt:lpstr>Trebuchet MS</vt:lpstr>
      <vt:lpstr>Office Theme</vt:lpstr>
      <vt:lpstr>1_Tema di Office</vt:lpstr>
      <vt:lpstr>Presentazione standard di PowerPoint</vt:lpstr>
      <vt:lpstr>Radioattività naturale</vt:lpstr>
      <vt:lpstr>Prime misure di radioattività</vt:lpstr>
      <vt:lpstr>Victor Hess (~1912)</vt:lpstr>
      <vt:lpstr>Il dopoguerra</vt:lpstr>
      <vt:lpstr>Cosa sono i raggi cosmici (primari)?</vt:lpstr>
      <vt:lpstr>Energie</vt:lpstr>
      <vt:lpstr>Raggi cosmici secondari (1)</vt:lpstr>
      <vt:lpstr>Raggi cosmici secondari (2)</vt:lpstr>
      <vt:lpstr>Viaggio</vt:lpstr>
      <vt:lpstr>Schermo magnetico</vt:lpstr>
      <vt:lpstr>Esperimento: tubo catodico</vt:lpstr>
      <vt:lpstr>I muoni e la relatività ristretta</vt:lpstr>
      <vt:lpstr>Effetto Est-Ovest</vt:lpstr>
      <vt:lpstr>Come osservarli, a grandi linee</vt:lpstr>
      <vt:lpstr>Scintillatori</vt:lpstr>
      <vt:lpstr>La misura del flusso di muoni:  la nostra strumentazione</vt:lpstr>
      <vt:lpstr>Presentazione standard di PowerPoint</vt:lpstr>
      <vt:lpstr>Presentazione standard di PowerPoint</vt:lpstr>
      <vt:lpstr>La scheda front- end</vt:lpstr>
      <vt:lpstr>Raspberry</vt:lpstr>
      <vt:lpstr>Flusso dei muoni nel tempo</vt:lpstr>
      <vt:lpstr>Misura del flusso in funzione dell’angolo azimutale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Riccardo Rando Dipartimento di Fisica e Astronomia &amp;</dc:title>
  <dc:creator>AKROS</dc:creator>
  <cp:lastModifiedBy>Marco Cinausero</cp:lastModifiedBy>
  <cp:revision>6</cp:revision>
  <dcterms:created xsi:type="dcterms:W3CDTF">2023-05-02T15:15:08Z</dcterms:created>
  <dcterms:modified xsi:type="dcterms:W3CDTF">2024-03-26T16:42:30Z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2021-11-09T00:00:00Z</vt:filetime>
  </property>
  <property fmtid="{D5CDD505-2E9C-101B-9397-08002B2CF9AE}" pid="3" name="Creator">
    <vt:lpwstr>Impress</vt:lpwstr>
  </property>
  <property fmtid="{D5CDD505-2E9C-101B-9397-08002B2CF9AE}" pid="4" name="LastSaved">
    <vt:filetime>2023-05-02T00:00:00Z</vt:filetime>
  </property>
  <property fmtid="{D5CDD505-2E9C-101B-9397-08002B2CF9AE}" pid="5" name="Producer">
    <vt:lpwstr>LibreOffice 6.0</vt:lpwstr>
  </property>
</Properties>
</file>